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363" r:id="rId3"/>
    <p:sldId id="294" r:id="rId4"/>
    <p:sldId id="295" r:id="rId5"/>
    <p:sldId id="365" r:id="rId6"/>
    <p:sldId id="296" r:id="rId7"/>
    <p:sldId id="366" r:id="rId8"/>
    <p:sldId id="367" r:id="rId9"/>
    <p:sldId id="29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0F73EE"/>
    <a:srgbClr val="E3C9F7"/>
    <a:srgbClr val="1F4E79"/>
    <a:srgbClr val="6E0876"/>
    <a:srgbClr val="731AB6"/>
    <a:srgbClr val="740A47"/>
    <a:srgbClr val="720C4E"/>
    <a:srgbClr val="700E54"/>
    <a:srgbClr val="881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4" autoAdjust="0"/>
    <p:restoredTop sz="77608" autoAdjust="0"/>
  </p:normalViewPr>
  <p:slideViewPr>
    <p:cSldViewPr snapToGrid="0" showGuides="1">
      <p:cViewPr varScale="1">
        <p:scale>
          <a:sx n="80" d="100"/>
          <a:sy n="80" d="100"/>
        </p:scale>
        <p:origin x="156" y="96"/>
      </p:cViewPr>
      <p:guideLst>
        <p:guide orient="horz" pos="2205"/>
        <p:guide pos="393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9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57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F5A66C-C407-4EA6-B750-54D13943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5D5EBBB-4DC4-4364-B9E0-6F8EEA28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DBC14E1-745A-4B15-95DC-FFB0F29C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EDEAD26-0D96-410A-9147-1A1C0207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1538943" y="3429000"/>
            <a:ext cx="3697704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8</a:t>
            </a: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  <a:endParaRPr lang="en-US" altLang="zh-CN" sz="4265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信息隐藏分析</a:t>
            </a: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18959CD-1338-4E63-A52A-0BC21F1232E2}"/>
              </a:ext>
            </a:extLst>
          </p:cNvPr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282408E6-4596-4D0A-A96B-81830C18893F}"/>
                </a:ext>
              </a:extLst>
            </p:cNvPr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08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>
              <a:extLst>
                <a:ext uri="{FF2B5EF4-FFF2-40B4-BE49-F238E27FC236}">
                  <a16:creationId xmlns:a16="http://schemas.microsoft.com/office/drawing/2014/main" xmlns="" id="{8B80C3FF-DD93-4C18-A9EC-80285B7240E1}"/>
                </a:ext>
              </a:extLst>
            </p:cNvPr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12A82E0B-9D25-446B-8F32-A9D8487A9AD0}"/>
              </a:ext>
            </a:extLst>
          </p:cNvPr>
          <p:cNvGrpSpPr/>
          <p:nvPr/>
        </p:nvGrpSpPr>
        <p:grpSpPr>
          <a:xfrm>
            <a:off x="5562189" y="1839864"/>
            <a:ext cx="4963698" cy="617070"/>
            <a:chOff x="5493750" y="892151"/>
            <a:chExt cx="4963698" cy="617070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C095CA76-D545-4989-B50F-B09221F1275A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>
              <a:extLst>
                <a:ext uri="{FF2B5EF4-FFF2-40B4-BE49-F238E27FC236}">
                  <a16:creationId xmlns:a16="http://schemas.microsoft.com/office/drawing/2014/main" xmlns="" id="{02872135-AC6A-492C-99B3-89FA30F628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xmlns="" id="{D7A274B6-75B4-4BAF-8B3F-E5F8448499E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隐写分析分类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E1E31CFC-5C30-40AE-8ECD-F4B931B407CB}"/>
              </a:ext>
            </a:extLst>
          </p:cNvPr>
          <p:cNvGrpSpPr/>
          <p:nvPr/>
        </p:nvGrpSpPr>
        <p:grpSpPr>
          <a:xfrm>
            <a:off x="5562189" y="2705873"/>
            <a:ext cx="4963698" cy="617070"/>
            <a:chOff x="5493750" y="892151"/>
            <a:chExt cx="4963698" cy="617070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xmlns="" id="{6209141D-852F-4EDD-BFB2-2E24EF815FD5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>
              <a:extLst>
                <a:ext uri="{FF2B5EF4-FFF2-40B4-BE49-F238E27FC236}">
                  <a16:creationId xmlns:a16="http://schemas.microsoft.com/office/drawing/2014/main" xmlns="" id="{8EE55FAC-808D-4644-8AA1-4EFA0B5E92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xmlns="" id="{D3078D65-90C1-4B82-81C5-BB3AFB46B442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信息隐藏分析的层次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9A043311-D6A0-402E-9983-4DB6C3CA3E17}"/>
              </a:ext>
            </a:extLst>
          </p:cNvPr>
          <p:cNvGrpSpPr/>
          <p:nvPr/>
        </p:nvGrpSpPr>
        <p:grpSpPr>
          <a:xfrm>
            <a:off x="5562189" y="3571882"/>
            <a:ext cx="4963698" cy="617070"/>
            <a:chOff x="5493750" y="892151"/>
            <a:chExt cx="4963698" cy="617070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xmlns="" id="{F475E58B-6D92-453A-9708-6FA60E04AB81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>
              <a:extLst>
                <a:ext uri="{FF2B5EF4-FFF2-40B4-BE49-F238E27FC236}">
                  <a16:creationId xmlns:a16="http://schemas.microsoft.com/office/drawing/2014/main" xmlns="" id="{8F299281-0731-4A47-96EB-F6B0AC0B0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xmlns="" id="{05CA8834-C07D-4DED-B654-26B0746CF0D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隐写分析评价指标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D990D0DE-EBDF-40FB-AFD1-D2D05EB40BB0}"/>
              </a:ext>
            </a:extLst>
          </p:cNvPr>
          <p:cNvGrpSpPr/>
          <p:nvPr/>
        </p:nvGrpSpPr>
        <p:grpSpPr>
          <a:xfrm>
            <a:off x="5562189" y="4437891"/>
            <a:ext cx="4963698" cy="617070"/>
            <a:chOff x="5493750" y="892151"/>
            <a:chExt cx="4963698" cy="617070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xmlns="" id="{0C0E9005-7AD5-4449-AFF5-0C5828616EDC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>
              <a:extLst>
                <a:ext uri="{FF2B5EF4-FFF2-40B4-BE49-F238E27FC236}">
                  <a16:creationId xmlns:a16="http://schemas.microsoft.com/office/drawing/2014/main" xmlns="" id="{E5937F5A-FCDE-4DD7-9479-8756D52045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xmlns="" id="{23C5E185-68B5-4D84-8901-72B846C0B205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信息隐藏分析示例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8" y="3308866"/>
            <a:ext cx="6143942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信息隐藏分析的层次</a:t>
            </a:r>
            <a:r>
              <a:rPr lang="en-US" altLang="zh-CN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(</a:t>
            </a:r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上</a:t>
            </a:r>
            <a:r>
              <a:rPr lang="zh-CN" altLang="en-US" sz="40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）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DB72D15E-56C9-47D1-AE20-D191005AF7D4}"/>
              </a:ext>
            </a:extLst>
          </p:cNvPr>
          <p:cNvGrpSpPr/>
          <p:nvPr/>
        </p:nvGrpSpPr>
        <p:grpSpPr>
          <a:xfrm>
            <a:off x="3952986" y="460220"/>
            <a:ext cx="4574953" cy="1109044"/>
            <a:chOff x="3279913" y="488294"/>
            <a:chExt cx="4574953" cy="110904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54D7072D-9006-4F61-8701-AD73654F34FB}"/>
                </a:ext>
              </a:extLst>
            </p:cNvPr>
            <p:cNvGrpSpPr/>
            <p:nvPr/>
          </p:nvGrpSpPr>
          <p:grpSpPr>
            <a:xfrm>
              <a:off x="3279913" y="909457"/>
              <a:ext cx="4574953" cy="687881"/>
              <a:chOff x="3279913" y="909457"/>
              <a:chExt cx="4574953" cy="687881"/>
            </a:xfrm>
          </p:grpSpPr>
          <p:sp>
            <p:nvSpPr>
              <p:cNvPr id="158" name="矩形: 圆角 157">
                <a:extLst>
                  <a:ext uri="{FF2B5EF4-FFF2-40B4-BE49-F238E27FC236}">
                    <a16:creationId xmlns:a16="http://schemas.microsoft.com/office/drawing/2014/main" xmlns="" id="{2D27804F-65BC-4B2F-8986-A8A413072B38}"/>
                  </a:ext>
                </a:extLst>
              </p:cNvPr>
              <p:cNvSpPr/>
              <p:nvPr/>
            </p:nvSpPr>
            <p:spPr>
              <a:xfrm>
                <a:off x="3279913" y="909457"/>
                <a:ext cx="4574953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xmlns="" id="{B70BD260-40B0-4750-8233-47B93CCCB4FE}"/>
                  </a:ext>
                </a:extLst>
              </p:cNvPr>
              <p:cNvSpPr txBox="1"/>
              <p:nvPr/>
            </p:nvSpPr>
            <p:spPr>
              <a:xfrm>
                <a:off x="4801757" y="1032190"/>
                <a:ext cx="264687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隐写分析分类</a:t>
                </a:r>
              </a:p>
            </p:txBody>
          </p:sp>
        </p:grpSp>
        <p:grpSp>
          <p:nvGrpSpPr>
            <p:cNvPr id="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  <a:extLst>
                <a:ext uri="{FF2B5EF4-FFF2-40B4-BE49-F238E27FC236}">
                  <a16:creationId xmlns:a16="http://schemas.microsoft.com/office/drawing/2014/main" xmlns="" id="{C9832D6E-35FB-473B-BD7B-D6C6FEF2F018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6" name="ïṥļîḋè">
                <a:extLst>
                  <a:ext uri="{FF2B5EF4-FFF2-40B4-BE49-F238E27FC236}">
                    <a16:creationId xmlns:a16="http://schemas.microsoft.com/office/drawing/2014/main" xmlns="" id="{967AE4BA-4134-4386-80B7-AE8FE9E43652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ṣḻíďe">
                <a:extLst>
                  <a:ext uri="{FF2B5EF4-FFF2-40B4-BE49-F238E27FC236}">
                    <a16:creationId xmlns:a16="http://schemas.microsoft.com/office/drawing/2014/main" xmlns="" id="{1ED77A18-B0C0-4017-946E-EB25E4CDF671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íś1îḍê">
                <a:extLst>
                  <a:ext uri="{FF2B5EF4-FFF2-40B4-BE49-F238E27FC236}">
                    <a16:creationId xmlns:a16="http://schemas.microsoft.com/office/drawing/2014/main" xmlns="" id="{E9A53794-6152-4F8C-B2C6-D5E9A89DFCAC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š1ïḍe">
                <a:extLst>
                  <a:ext uri="{FF2B5EF4-FFF2-40B4-BE49-F238E27FC236}">
                    <a16:creationId xmlns:a16="http://schemas.microsoft.com/office/drawing/2014/main" xmlns="" id="{FA9CD111-634A-4FBA-9649-820B5F0243EC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sḻiḍè">
                <a:extLst>
                  <a:ext uri="{FF2B5EF4-FFF2-40B4-BE49-F238E27FC236}">
                    <a16:creationId xmlns:a16="http://schemas.microsoft.com/office/drawing/2014/main" xmlns="" id="{A3E1E62D-B048-4F74-91E4-B73D7EBF1C0F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Slïḓe">
                <a:extLst>
                  <a:ext uri="{FF2B5EF4-FFF2-40B4-BE49-F238E27FC236}">
                    <a16:creationId xmlns:a16="http://schemas.microsoft.com/office/drawing/2014/main" xmlns="" id="{6CC4F550-6A41-44BD-B89E-421A7476EB48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ṣļidé">
                <a:extLst>
                  <a:ext uri="{FF2B5EF4-FFF2-40B4-BE49-F238E27FC236}">
                    <a16:creationId xmlns:a16="http://schemas.microsoft.com/office/drawing/2014/main" xmlns="" id="{421B9C5F-23C5-411D-9DA9-DBA622FA0481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Sliḋe">
                <a:extLst>
                  <a:ext uri="{FF2B5EF4-FFF2-40B4-BE49-F238E27FC236}">
                    <a16:creationId xmlns:a16="http://schemas.microsoft.com/office/drawing/2014/main" xmlns="" id="{0DAC5A5F-2554-46A0-805D-459407A4A2A1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śḷíḓé">
                <a:extLst>
                  <a:ext uri="{FF2B5EF4-FFF2-40B4-BE49-F238E27FC236}">
                    <a16:creationId xmlns:a16="http://schemas.microsoft.com/office/drawing/2014/main" xmlns="" id="{D8A6207E-2D88-4A8C-8753-55D945DF2FB8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S1îḋe">
                <a:extLst>
                  <a:ext uri="{FF2B5EF4-FFF2-40B4-BE49-F238E27FC236}">
                    <a16:creationId xmlns:a16="http://schemas.microsoft.com/office/drawing/2014/main" xmlns="" id="{0E93BCEA-F976-48AB-A0E7-3C44EDC90197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ś1íḍê">
                <a:extLst>
                  <a:ext uri="{FF2B5EF4-FFF2-40B4-BE49-F238E27FC236}">
                    <a16:creationId xmlns:a16="http://schemas.microsoft.com/office/drawing/2014/main" xmlns="" id="{25F29581-BD59-4460-8719-602C9EBD3C96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ṡļïḋé">
                <a:extLst>
                  <a:ext uri="{FF2B5EF4-FFF2-40B4-BE49-F238E27FC236}">
                    <a16:creationId xmlns:a16="http://schemas.microsoft.com/office/drawing/2014/main" xmlns="" id="{98160F69-A29E-4F2F-9CEB-8F3000D90DCF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Sḷîḓè">
                <a:extLst>
                  <a:ext uri="{FF2B5EF4-FFF2-40B4-BE49-F238E27FC236}">
                    <a16:creationId xmlns:a16="http://schemas.microsoft.com/office/drawing/2014/main" xmlns="" id="{D610000F-170B-4CA9-BAA6-5C916AC3C0D3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$ḷïḑe">
                <a:extLst>
                  <a:ext uri="{FF2B5EF4-FFF2-40B4-BE49-F238E27FC236}">
                    <a16:creationId xmlns:a16="http://schemas.microsoft.com/office/drawing/2014/main" xmlns="" id="{B5B0C471-48A5-41C5-A51C-711B4CAE4C9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ŝlïḋé">
                <a:extLst>
                  <a:ext uri="{FF2B5EF4-FFF2-40B4-BE49-F238E27FC236}">
                    <a16:creationId xmlns:a16="http://schemas.microsoft.com/office/drawing/2014/main" xmlns="" id="{30C33E1D-DBD2-495E-928F-E73158598E65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ŝlîḍê">
                <a:extLst>
                  <a:ext uri="{FF2B5EF4-FFF2-40B4-BE49-F238E27FC236}">
                    <a16:creationId xmlns:a16="http://schemas.microsoft.com/office/drawing/2014/main" xmlns="" id="{81844F67-6A76-4DCE-941A-9D8C9522F4E1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ḷíḋê">
                <a:extLst>
                  <a:ext uri="{FF2B5EF4-FFF2-40B4-BE49-F238E27FC236}">
                    <a16:creationId xmlns:a16="http://schemas.microsoft.com/office/drawing/2014/main" xmlns="" id="{D37E946F-5399-4294-8CDF-3DFE4412C110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ḻidê">
                <a:extLst>
                  <a:ext uri="{FF2B5EF4-FFF2-40B4-BE49-F238E27FC236}">
                    <a16:creationId xmlns:a16="http://schemas.microsoft.com/office/drawing/2014/main" xmlns="" id="{BFDBEF73-595E-4CDD-BBF8-BE7B3CFF792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$lîḑe">
                <a:extLst>
                  <a:ext uri="{FF2B5EF4-FFF2-40B4-BE49-F238E27FC236}">
                    <a16:creationId xmlns:a16="http://schemas.microsoft.com/office/drawing/2014/main" xmlns="" id="{59D0E1DE-6EF6-4DFD-9CD8-6CB98EA05811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ṧļïḓé">
                <a:extLst>
                  <a:ext uri="{FF2B5EF4-FFF2-40B4-BE49-F238E27FC236}">
                    <a16:creationId xmlns:a16="http://schemas.microsoft.com/office/drawing/2014/main" xmlns="" id="{9238F655-91C4-4126-B083-2E152FF66C2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1ïḓé">
                <a:extLst>
                  <a:ext uri="{FF2B5EF4-FFF2-40B4-BE49-F238E27FC236}">
                    <a16:creationId xmlns:a16="http://schemas.microsoft.com/office/drawing/2014/main" xmlns="" id="{68F84CBE-3920-49D1-B9C6-96EE8B9B1BF7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ṣļide">
                <a:extLst>
                  <a:ext uri="{FF2B5EF4-FFF2-40B4-BE49-F238E27FC236}">
                    <a16:creationId xmlns:a16="http://schemas.microsoft.com/office/drawing/2014/main" xmlns="" id="{58E4265A-DF19-4B5D-ADD3-E67AD486347D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ṣ1ïḋê">
                <a:extLst>
                  <a:ext uri="{FF2B5EF4-FFF2-40B4-BE49-F238E27FC236}">
                    <a16:creationId xmlns:a16="http://schemas.microsoft.com/office/drawing/2014/main" xmlns="" id="{1E1AB6D6-F28E-4658-9F21-A5268C3959A9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ṣļíde">
                <a:extLst>
                  <a:ext uri="{FF2B5EF4-FFF2-40B4-BE49-F238E27FC236}">
                    <a16:creationId xmlns:a16="http://schemas.microsoft.com/office/drawing/2014/main" xmlns="" id="{F8B4E9CB-1313-4623-9F2A-23BAEEC7566F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1íḋé">
                <a:extLst>
                  <a:ext uri="{FF2B5EF4-FFF2-40B4-BE49-F238E27FC236}">
                    <a16:creationId xmlns:a16="http://schemas.microsoft.com/office/drawing/2014/main" xmlns="" id="{F5C8A2A3-06CB-4533-94BB-D4D0B3CA2E5E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ṥḻiḍe">
                <a:extLst>
                  <a:ext uri="{FF2B5EF4-FFF2-40B4-BE49-F238E27FC236}">
                    <a16:creationId xmlns:a16="http://schemas.microsoft.com/office/drawing/2014/main" xmlns="" id="{CC9E3A2F-4878-49C6-A634-FC54BE935785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ŝ1íḓè">
                <a:extLst>
                  <a:ext uri="{FF2B5EF4-FFF2-40B4-BE49-F238E27FC236}">
                    <a16:creationId xmlns:a16="http://schemas.microsoft.com/office/drawing/2014/main" xmlns="" id="{D649559C-792A-4B9D-A93E-39182B64542F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ŝlíďe">
                <a:extLst>
                  <a:ext uri="{FF2B5EF4-FFF2-40B4-BE49-F238E27FC236}">
                    <a16:creationId xmlns:a16="http://schemas.microsoft.com/office/drawing/2014/main" xmlns="" id="{F3A3203D-F915-4294-BCD8-DD0248BFCC20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ľïḓe">
                <a:extLst>
                  <a:ext uri="{FF2B5EF4-FFF2-40B4-BE49-F238E27FC236}">
                    <a16:creationId xmlns:a16="http://schemas.microsoft.com/office/drawing/2014/main" xmlns="" id="{5B62DE1F-11FA-4A82-8FEE-DBC159EDA1F5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1ïḍè">
                <a:extLst>
                  <a:ext uri="{FF2B5EF4-FFF2-40B4-BE49-F238E27FC236}">
                    <a16:creationId xmlns:a16="http://schemas.microsoft.com/office/drawing/2014/main" xmlns="" id="{BE475D94-76CE-4C47-80D7-EA9DB5C4F900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sľïďè">
                <a:extLst>
                  <a:ext uri="{FF2B5EF4-FFF2-40B4-BE49-F238E27FC236}">
                    <a16:creationId xmlns:a16="http://schemas.microsoft.com/office/drawing/2014/main" xmlns="" id="{85E40726-3021-4BEA-961A-9A72948FB0D5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1ïďé">
                <a:extLst>
                  <a:ext uri="{FF2B5EF4-FFF2-40B4-BE49-F238E27FC236}">
                    <a16:creationId xmlns:a16="http://schemas.microsoft.com/office/drawing/2014/main" xmlns="" id="{8B34CF9E-ECAC-4469-BFA1-C0BA18006133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ṧḻidè">
                <a:extLst>
                  <a:ext uri="{FF2B5EF4-FFF2-40B4-BE49-F238E27FC236}">
                    <a16:creationId xmlns:a16="http://schemas.microsoft.com/office/drawing/2014/main" xmlns="" id="{7FB74B11-02FB-4652-9CA6-5BC32D9A8784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sļiḋê">
                <a:extLst>
                  <a:ext uri="{FF2B5EF4-FFF2-40B4-BE49-F238E27FC236}">
                    <a16:creationId xmlns:a16="http://schemas.microsoft.com/office/drawing/2014/main" xmlns="" id="{727D2E4B-BB67-464E-B68C-41D3C7C5B38D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ṡḷîde">
                <a:extLst>
                  <a:ext uri="{FF2B5EF4-FFF2-40B4-BE49-F238E27FC236}">
                    <a16:creationId xmlns:a16="http://schemas.microsoft.com/office/drawing/2014/main" xmlns="" id="{70DBD568-0156-4392-A751-B0E94C72CE96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Slîďé">
                <a:extLst>
                  <a:ext uri="{FF2B5EF4-FFF2-40B4-BE49-F238E27FC236}">
                    <a16:creationId xmlns:a16="http://schemas.microsoft.com/office/drawing/2014/main" xmlns="" id="{534865E5-136F-496C-A37F-34C5C7A6A153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ṥḷîde">
                <a:extLst>
                  <a:ext uri="{FF2B5EF4-FFF2-40B4-BE49-F238E27FC236}">
                    <a16:creationId xmlns:a16="http://schemas.microsoft.com/office/drawing/2014/main" xmlns="" id="{919BC92D-58A0-435B-87D8-8AD578F08C1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ïďe">
                <a:extLst>
                  <a:ext uri="{FF2B5EF4-FFF2-40B4-BE49-F238E27FC236}">
                    <a16:creationId xmlns:a16="http://schemas.microsoft.com/office/drawing/2014/main" xmlns="" id="{81D51A55-556D-4878-BF80-7F2F96B54736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ľîďè">
                <a:extLst>
                  <a:ext uri="{FF2B5EF4-FFF2-40B4-BE49-F238E27FC236}">
                    <a16:creationId xmlns:a16="http://schemas.microsoft.com/office/drawing/2014/main" xmlns="" id="{045FC07F-07DD-4AF6-82E2-ABAE01DD7034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ṩḻîḍé">
                <a:extLst>
                  <a:ext uri="{FF2B5EF4-FFF2-40B4-BE49-F238E27FC236}">
                    <a16:creationId xmlns:a16="http://schemas.microsoft.com/office/drawing/2014/main" xmlns="" id="{0E12363A-E88C-484C-9E85-E21F6171D8AB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ṩḷiďê">
                <a:extLst>
                  <a:ext uri="{FF2B5EF4-FFF2-40B4-BE49-F238E27FC236}">
                    <a16:creationId xmlns:a16="http://schemas.microsoft.com/office/drawing/2014/main" xmlns="" id="{D387DC1D-F206-460C-B612-42C779B6E51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sḻídè">
                <a:extLst>
                  <a:ext uri="{FF2B5EF4-FFF2-40B4-BE49-F238E27FC236}">
                    <a16:creationId xmlns:a16="http://schemas.microsoft.com/office/drawing/2014/main" xmlns="" id="{12F762F2-957E-4BA6-B25F-7ABBEDE225A8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śḻíde">
                <a:extLst>
                  <a:ext uri="{FF2B5EF4-FFF2-40B4-BE49-F238E27FC236}">
                    <a16:creationId xmlns:a16="http://schemas.microsoft.com/office/drawing/2014/main" xmlns="" id="{5C8AD783-1A6E-4FAE-A402-2DE39399C2DD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ṩľîḍe">
                <a:extLst>
                  <a:ext uri="{FF2B5EF4-FFF2-40B4-BE49-F238E27FC236}">
                    <a16:creationId xmlns:a16="http://schemas.microsoft.com/office/drawing/2014/main" xmlns="" id="{72A602F8-CDAA-4A74-AE0A-FE39B300C2AF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ś1ïdè">
                <a:extLst>
                  <a:ext uri="{FF2B5EF4-FFF2-40B4-BE49-F238E27FC236}">
                    <a16:creationId xmlns:a16="http://schemas.microsoft.com/office/drawing/2014/main" xmlns="" id="{8B8266D0-6B0A-4488-8634-779BC957C4BF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ṥ1íďé">
                <a:extLst>
                  <a:ext uri="{FF2B5EF4-FFF2-40B4-BE49-F238E27FC236}">
                    <a16:creationId xmlns:a16="http://schemas.microsoft.com/office/drawing/2014/main" xmlns="" id="{7BBBCC0E-E2FF-46C1-9721-2112E2DAC519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ṧ1îḍé">
                <a:extLst>
                  <a:ext uri="{FF2B5EF4-FFF2-40B4-BE49-F238E27FC236}">
                    <a16:creationId xmlns:a16="http://schemas.microsoft.com/office/drawing/2014/main" xmlns="" id="{BE0B5156-2CCF-4AD3-B8BA-F956BFDC0757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šḷïdé">
                <a:extLst>
                  <a:ext uri="{FF2B5EF4-FFF2-40B4-BE49-F238E27FC236}">
                    <a16:creationId xmlns:a16="http://schemas.microsoft.com/office/drawing/2014/main" xmlns="" id="{8C100FBB-3689-439D-A701-E90F394E52E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ṩlîḋe">
                <a:extLst>
                  <a:ext uri="{FF2B5EF4-FFF2-40B4-BE49-F238E27FC236}">
                    <a16:creationId xmlns:a16="http://schemas.microsoft.com/office/drawing/2014/main" xmlns="" id="{1A95DB25-E79F-47A7-A0A1-D87C1698D465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1îḍé">
                <a:extLst>
                  <a:ext uri="{FF2B5EF4-FFF2-40B4-BE49-F238E27FC236}">
                    <a16:creationId xmlns:a16="http://schemas.microsoft.com/office/drawing/2014/main" xmlns="" id="{53134E4A-3C00-4E5E-B252-037BA0F68AE1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1îḑé">
                <a:extLst>
                  <a:ext uri="{FF2B5EF4-FFF2-40B4-BE49-F238E27FC236}">
                    <a16:creationId xmlns:a16="http://schemas.microsoft.com/office/drawing/2014/main" xmlns="" id="{AFD4FA5B-5B48-4C8A-AECA-6E9D72E62B94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ślíḓè">
                <a:extLst>
                  <a:ext uri="{FF2B5EF4-FFF2-40B4-BE49-F238E27FC236}">
                    <a16:creationId xmlns:a16="http://schemas.microsoft.com/office/drawing/2014/main" xmlns="" id="{97307F60-F34E-442D-BDE4-FDF240D72437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ŝḻïḑé">
                <a:extLst>
                  <a:ext uri="{FF2B5EF4-FFF2-40B4-BE49-F238E27FC236}">
                    <a16:creationId xmlns:a16="http://schemas.microsoft.com/office/drawing/2014/main" xmlns="" id="{29420013-0049-41A3-A1E2-1CDC659C033B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ṧ1íḑé">
                <a:extLst>
                  <a:ext uri="{FF2B5EF4-FFF2-40B4-BE49-F238E27FC236}">
                    <a16:creationId xmlns:a16="http://schemas.microsoft.com/office/drawing/2014/main" xmlns="" id="{6D41F901-E1B0-42AD-8203-48510E27D2F1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ľïḋê">
                <a:extLst>
                  <a:ext uri="{FF2B5EF4-FFF2-40B4-BE49-F238E27FC236}">
                    <a16:creationId xmlns:a16="http://schemas.microsoft.com/office/drawing/2014/main" xmlns="" id="{271F02E3-4FFE-4E04-8BD5-2E9BF91B6F92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Sľíďe">
                <a:extLst>
                  <a:ext uri="{FF2B5EF4-FFF2-40B4-BE49-F238E27FC236}">
                    <a16:creationId xmlns:a16="http://schemas.microsoft.com/office/drawing/2014/main" xmlns="" id="{0BE37B10-9490-4796-844F-4947895E93E1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ṣliḍê">
                <a:extLst>
                  <a:ext uri="{FF2B5EF4-FFF2-40B4-BE49-F238E27FC236}">
                    <a16:creationId xmlns:a16="http://schemas.microsoft.com/office/drawing/2014/main" xmlns="" id="{47D17138-661B-48D8-9759-F7F22A129DE1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sļiḍè">
                <a:extLst>
                  <a:ext uri="{FF2B5EF4-FFF2-40B4-BE49-F238E27FC236}">
                    <a16:creationId xmlns:a16="http://schemas.microsoft.com/office/drawing/2014/main" xmlns="" id="{5FC65C22-BB0E-4FC1-816A-04E0259FE990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śļídé">
                <a:extLst>
                  <a:ext uri="{FF2B5EF4-FFF2-40B4-BE49-F238E27FC236}">
                    <a16:creationId xmlns:a16="http://schemas.microsoft.com/office/drawing/2014/main" xmlns="" id="{7DD7D67B-8646-445F-9CBF-B9910C6BDE8F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ṡḻîḍé">
                <a:extLst>
                  <a:ext uri="{FF2B5EF4-FFF2-40B4-BE49-F238E27FC236}">
                    <a16:creationId xmlns:a16="http://schemas.microsoft.com/office/drawing/2014/main" xmlns="" id="{10440D30-C89C-40DE-B6D7-BE897C3F8E89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ṩ1íḓé">
                <a:extLst>
                  <a:ext uri="{FF2B5EF4-FFF2-40B4-BE49-F238E27FC236}">
                    <a16:creationId xmlns:a16="http://schemas.microsoft.com/office/drawing/2014/main" xmlns="" id="{11F9EFF2-C2F3-4AF9-BED5-23970E9D7C1B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ṧḻïḋê">
                <a:extLst>
                  <a:ext uri="{FF2B5EF4-FFF2-40B4-BE49-F238E27FC236}">
                    <a16:creationId xmlns:a16="http://schemas.microsoft.com/office/drawing/2014/main" xmlns="" id="{83DB2D2D-0042-4EA8-802B-64B153437C51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ṡľíďè">
                <a:extLst>
                  <a:ext uri="{FF2B5EF4-FFF2-40B4-BE49-F238E27FC236}">
                    <a16:creationId xmlns:a16="http://schemas.microsoft.com/office/drawing/2014/main" xmlns="" id="{FA426FD7-C975-4E86-AF0A-76E4DD409CA9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Sļïďê">
                <a:extLst>
                  <a:ext uri="{FF2B5EF4-FFF2-40B4-BE49-F238E27FC236}">
                    <a16:creationId xmlns:a16="http://schemas.microsoft.com/office/drawing/2014/main" xmlns="" id="{5C933FF9-12D1-445B-B400-51E1A8E21BBA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s1ïḓè">
                <a:extLst>
                  <a:ext uri="{FF2B5EF4-FFF2-40B4-BE49-F238E27FC236}">
                    <a16:creationId xmlns:a16="http://schemas.microsoft.com/office/drawing/2014/main" xmlns="" id="{4758C8B6-D613-405B-8C06-7FD4300AD17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S1îďê">
                <a:extLst>
                  <a:ext uri="{FF2B5EF4-FFF2-40B4-BE49-F238E27FC236}">
                    <a16:creationId xmlns:a16="http://schemas.microsoft.com/office/drawing/2014/main" xmlns="" id="{ED1FA9D4-B0D3-4830-BCD3-E25B6561FA60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šľïdé">
                <a:extLst>
                  <a:ext uri="{FF2B5EF4-FFF2-40B4-BE49-F238E27FC236}">
                    <a16:creationId xmlns:a16="http://schemas.microsoft.com/office/drawing/2014/main" xmlns="" id="{5BFFDCBE-5D6C-47A6-8171-7D5F1A1F3571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s1îdé">
                <a:extLst>
                  <a:ext uri="{FF2B5EF4-FFF2-40B4-BE49-F238E27FC236}">
                    <a16:creationId xmlns:a16="http://schemas.microsoft.com/office/drawing/2014/main" xmlns="" id="{E1AD8B5A-FBEA-4D28-A4F4-0AD67D0E231A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ľîḑè">
                <a:extLst>
                  <a:ext uri="{FF2B5EF4-FFF2-40B4-BE49-F238E27FC236}">
                    <a16:creationId xmlns:a16="http://schemas.microsoft.com/office/drawing/2014/main" xmlns="" id="{42F400E0-AEF1-4E95-9237-29447DE1C8F2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ṡļidé">
                <a:extLst>
                  <a:ext uri="{FF2B5EF4-FFF2-40B4-BE49-F238E27FC236}">
                    <a16:creationId xmlns:a16="http://schemas.microsoft.com/office/drawing/2014/main" xmlns="" id="{31F54536-B3B6-4CFF-B1F0-2731C72407E9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š1íďe">
                <a:extLst>
                  <a:ext uri="{FF2B5EF4-FFF2-40B4-BE49-F238E27FC236}">
                    <a16:creationId xmlns:a16="http://schemas.microsoft.com/office/drawing/2014/main" xmlns="" id="{D0F3DF2C-530C-439C-9A5D-F1BE06704C2A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ḍe">
                <a:extLst>
                  <a:ext uri="{FF2B5EF4-FFF2-40B4-BE49-F238E27FC236}">
                    <a16:creationId xmlns:a16="http://schemas.microsoft.com/office/drawing/2014/main" xmlns="" id="{2AA4E978-205B-44DC-9606-74A981D88D55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şḻïḋê">
                <a:extLst>
                  <a:ext uri="{FF2B5EF4-FFF2-40B4-BE49-F238E27FC236}">
                    <a16:creationId xmlns:a16="http://schemas.microsoft.com/office/drawing/2014/main" xmlns="" id="{1ADBF5F6-EE96-4FF7-BBCF-A3FAA7DC5534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ŝ1íḓè">
                <a:extLst>
                  <a:ext uri="{FF2B5EF4-FFF2-40B4-BE49-F238E27FC236}">
                    <a16:creationId xmlns:a16="http://schemas.microsoft.com/office/drawing/2014/main" xmlns="" id="{5C9A0995-9AF4-450E-A132-1443A77C8321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ṩľîḑè">
                <a:extLst>
                  <a:ext uri="{FF2B5EF4-FFF2-40B4-BE49-F238E27FC236}">
                    <a16:creationId xmlns:a16="http://schemas.microsoft.com/office/drawing/2014/main" xmlns="" id="{B7FD5720-5A2D-4E87-BAC3-34C917D7C4A0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ŝḷïḋè">
                <a:extLst>
                  <a:ext uri="{FF2B5EF4-FFF2-40B4-BE49-F238E27FC236}">
                    <a16:creationId xmlns:a16="http://schemas.microsoft.com/office/drawing/2014/main" xmlns="" id="{55B7D3E6-5EAF-4924-AF48-00AB8FFC3A8E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$lïḓè">
                <a:extLst>
                  <a:ext uri="{FF2B5EF4-FFF2-40B4-BE49-F238E27FC236}">
                    <a16:creationId xmlns:a16="http://schemas.microsoft.com/office/drawing/2014/main" xmlns="" id="{B26BDEFF-80B1-40AF-8F16-F024A1319C36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ŝḻíḑé">
                <a:extLst>
                  <a:ext uri="{FF2B5EF4-FFF2-40B4-BE49-F238E27FC236}">
                    <a16:creationId xmlns:a16="http://schemas.microsoft.com/office/drawing/2014/main" xmlns="" id="{6C1CA8A7-E11F-425E-912C-9F65A65A3B6B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1ïdè">
                <a:extLst>
                  <a:ext uri="{FF2B5EF4-FFF2-40B4-BE49-F238E27FC236}">
                    <a16:creationId xmlns:a16="http://schemas.microsoft.com/office/drawing/2014/main" xmlns="" id="{D6A35817-FA85-46A5-AB6F-B1ECEEDC9DAC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ś1îḍè">
                <a:extLst>
                  <a:ext uri="{FF2B5EF4-FFF2-40B4-BE49-F238E27FC236}">
                    <a16:creationId xmlns:a16="http://schemas.microsoft.com/office/drawing/2014/main" xmlns="" id="{8BEF0BF5-9865-4866-8C14-FE7E3DF7777B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1idé">
                <a:extLst>
                  <a:ext uri="{FF2B5EF4-FFF2-40B4-BE49-F238E27FC236}">
                    <a16:creationId xmlns:a16="http://schemas.microsoft.com/office/drawing/2014/main" xmlns="" id="{AAD87E42-5930-4F16-ADFA-72C19468044B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sḷîḋe">
                <a:extLst>
                  <a:ext uri="{FF2B5EF4-FFF2-40B4-BE49-F238E27FC236}">
                    <a16:creationId xmlns:a16="http://schemas.microsoft.com/office/drawing/2014/main" xmlns="" id="{D4E6928D-8055-471C-BB2C-40F7E6AD883A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šḻîḋe">
                <a:extLst>
                  <a:ext uri="{FF2B5EF4-FFF2-40B4-BE49-F238E27FC236}">
                    <a16:creationId xmlns:a16="http://schemas.microsoft.com/office/drawing/2014/main" xmlns="" id="{5DC8CC63-19B0-46B6-B620-943202107454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ŝḻïdé">
                <a:extLst>
                  <a:ext uri="{FF2B5EF4-FFF2-40B4-BE49-F238E27FC236}">
                    <a16:creationId xmlns:a16="http://schemas.microsoft.com/office/drawing/2014/main" xmlns="" id="{2E57ADCC-DB14-4A3F-89B7-8FA964E071A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ṥļíḍê">
                <a:extLst>
                  <a:ext uri="{FF2B5EF4-FFF2-40B4-BE49-F238E27FC236}">
                    <a16:creationId xmlns:a16="http://schemas.microsoft.com/office/drawing/2014/main" xmlns="" id="{BE6999F1-3DC1-4AF8-8A56-0411DC265C21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Sḷïḍé">
                <a:extLst>
                  <a:ext uri="{FF2B5EF4-FFF2-40B4-BE49-F238E27FC236}">
                    <a16:creationId xmlns:a16="http://schemas.microsoft.com/office/drawing/2014/main" xmlns="" id="{557EFFA6-765C-4B9E-BE7D-691F8304F60F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sļiďè">
                <a:extLst>
                  <a:ext uri="{FF2B5EF4-FFF2-40B4-BE49-F238E27FC236}">
                    <a16:creationId xmlns:a16="http://schemas.microsoft.com/office/drawing/2014/main" xmlns="" id="{784D80C3-64AA-4D08-A7C9-A5B55A215F82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şḻïḋe">
                <a:extLst>
                  <a:ext uri="{FF2B5EF4-FFF2-40B4-BE49-F238E27FC236}">
                    <a16:creationId xmlns:a16="http://schemas.microsoft.com/office/drawing/2014/main" xmlns="" id="{F3BBBCBB-AE94-4CE2-BE2F-A0A57DB53A52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š1ïdé">
                <a:extLst>
                  <a:ext uri="{FF2B5EF4-FFF2-40B4-BE49-F238E27FC236}">
                    <a16:creationId xmlns:a16="http://schemas.microsoft.com/office/drawing/2014/main" xmlns="" id="{C58101DD-6EB8-4856-B98B-83852A699806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ŝ1îḑè">
                <a:extLst>
                  <a:ext uri="{FF2B5EF4-FFF2-40B4-BE49-F238E27FC236}">
                    <a16:creationId xmlns:a16="http://schemas.microsoft.com/office/drawing/2014/main" xmlns="" id="{6D2006C0-315B-4C5D-A316-B3D48AD1F296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Sḷïḍe">
                <a:extLst>
                  <a:ext uri="{FF2B5EF4-FFF2-40B4-BE49-F238E27FC236}">
                    <a16:creationId xmlns:a16="http://schemas.microsoft.com/office/drawing/2014/main" xmlns="" id="{7CA71554-1DE1-497E-B534-50B9CB168011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ṧļíḍe">
                <a:extLst>
                  <a:ext uri="{FF2B5EF4-FFF2-40B4-BE49-F238E27FC236}">
                    <a16:creationId xmlns:a16="http://schemas.microsoft.com/office/drawing/2014/main" xmlns="" id="{A5382E80-713D-4540-A213-C45BDC806B6E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ṩḷíde">
                <a:extLst>
                  <a:ext uri="{FF2B5EF4-FFF2-40B4-BE49-F238E27FC236}">
                    <a16:creationId xmlns:a16="http://schemas.microsoft.com/office/drawing/2014/main" xmlns="" id="{114E30CC-0843-4B45-916D-0C93900C8250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ṡlíḓè">
                <a:extLst>
                  <a:ext uri="{FF2B5EF4-FFF2-40B4-BE49-F238E27FC236}">
                    <a16:creationId xmlns:a16="http://schemas.microsoft.com/office/drawing/2014/main" xmlns="" id="{841A2D52-46D0-4C30-AEC1-CFD541A887F3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$1iḋé">
                <a:extLst>
                  <a:ext uri="{FF2B5EF4-FFF2-40B4-BE49-F238E27FC236}">
                    <a16:creationId xmlns:a16="http://schemas.microsoft.com/office/drawing/2014/main" xmlns="" id="{4E480470-4CB5-4F55-B94D-358F95BE6010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ŝľiďê">
                <a:extLst>
                  <a:ext uri="{FF2B5EF4-FFF2-40B4-BE49-F238E27FC236}">
                    <a16:creationId xmlns:a16="http://schemas.microsoft.com/office/drawing/2014/main" xmlns="" id="{EBC08EF5-1572-48F6-AE38-F4C0C6DD311E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ļïḑé">
                <a:extLst>
                  <a:ext uri="{FF2B5EF4-FFF2-40B4-BE49-F238E27FC236}">
                    <a16:creationId xmlns:a16="http://schemas.microsoft.com/office/drawing/2014/main" xmlns="" id="{4F43D6B4-7083-4FD0-B6BE-5B63D90D5369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$ľïḑé">
                <a:extLst>
                  <a:ext uri="{FF2B5EF4-FFF2-40B4-BE49-F238E27FC236}">
                    <a16:creationId xmlns:a16="http://schemas.microsoft.com/office/drawing/2014/main" xmlns="" id="{F8D48825-54F1-4B97-AB36-23173ACA2C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sḷïďè">
                <a:extLst>
                  <a:ext uri="{FF2B5EF4-FFF2-40B4-BE49-F238E27FC236}">
                    <a16:creationId xmlns:a16="http://schemas.microsoft.com/office/drawing/2014/main" xmlns="" id="{BE524456-691C-4B43-9CD5-2C471390C1B7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ṧlíďe">
                <a:extLst>
                  <a:ext uri="{FF2B5EF4-FFF2-40B4-BE49-F238E27FC236}">
                    <a16:creationId xmlns:a16="http://schemas.microsoft.com/office/drawing/2014/main" xmlns="" id="{F0D3E1E9-71EC-4E4E-80E0-1E3995C5FCDE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śļïďé">
                <a:extLst>
                  <a:ext uri="{FF2B5EF4-FFF2-40B4-BE49-F238E27FC236}">
                    <a16:creationId xmlns:a16="http://schemas.microsoft.com/office/drawing/2014/main" xmlns="" id="{5E2EC411-C81D-4AC4-8695-BD63B6D63D4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śľïḓê">
                <a:extLst>
                  <a:ext uri="{FF2B5EF4-FFF2-40B4-BE49-F238E27FC236}">
                    <a16:creationId xmlns:a16="http://schemas.microsoft.com/office/drawing/2014/main" xmlns="" id="{1E6183A2-7245-4591-B8C4-6550BB493454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šḷïḑé">
                <a:extLst>
                  <a:ext uri="{FF2B5EF4-FFF2-40B4-BE49-F238E27FC236}">
                    <a16:creationId xmlns:a16="http://schemas.microsoft.com/office/drawing/2014/main" xmlns="" id="{1B772C7D-7A84-4A20-BBA1-1795BBAA008F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şḷîde">
                <a:extLst>
                  <a:ext uri="{FF2B5EF4-FFF2-40B4-BE49-F238E27FC236}">
                    <a16:creationId xmlns:a16="http://schemas.microsoft.com/office/drawing/2014/main" xmlns="" id="{63B5C8D3-9F17-473C-AC75-4FCC572419F3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ṥḷiďe">
                <a:extLst>
                  <a:ext uri="{FF2B5EF4-FFF2-40B4-BE49-F238E27FC236}">
                    <a16:creationId xmlns:a16="http://schemas.microsoft.com/office/drawing/2014/main" xmlns="" id="{193387B4-A7ED-4AAE-B333-DCED10D47C0A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ṩ1íḓè">
                <a:extLst>
                  <a:ext uri="{FF2B5EF4-FFF2-40B4-BE49-F238E27FC236}">
                    <a16:creationId xmlns:a16="http://schemas.microsoft.com/office/drawing/2014/main" xmlns="" id="{8C56CF67-D63B-4BF3-B561-5983ADB985A1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ṧľîḋè">
                <a:extLst>
                  <a:ext uri="{FF2B5EF4-FFF2-40B4-BE49-F238E27FC236}">
                    <a16:creationId xmlns:a16="http://schemas.microsoft.com/office/drawing/2014/main" xmlns="" id="{C0ED3AFA-3DBA-4A0B-9F00-EE05C881116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$ľîḍe">
                <a:extLst>
                  <a:ext uri="{FF2B5EF4-FFF2-40B4-BE49-F238E27FC236}">
                    <a16:creationId xmlns:a16="http://schemas.microsoft.com/office/drawing/2014/main" xmlns="" id="{859E38A3-D711-49FF-8279-12FA79B1301F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ṩ1îḋe">
                <a:extLst>
                  <a:ext uri="{FF2B5EF4-FFF2-40B4-BE49-F238E27FC236}">
                    <a16:creationId xmlns:a16="http://schemas.microsoft.com/office/drawing/2014/main" xmlns="" id="{E7F7475F-E4B2-40B4-B9F2-D52B9FE93AF7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ṥlíďè">
                <a:extLst>
                  <a:ext uri="{FF2B5EF4-FFF2-40B4-BE49-F238E27FC236}">
                    <a16:creationId xmlns:a16="http://schemas.microsoft.com/office/drawing/2014/main" xmlns="" id="{FACA018B-38AA-43BD-8F2A-94DCC8EB00D4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ṣlíḋè">
                <a:extLst>
                  <a:ext uri="{FF2B5EF4-FFF2-40B4-BE49-F238E27FC236}">
                    <a16:creationId xmlns:a16="http://schemas.microsoft.com/office/drawing/2014/main" xmlns="" id="{39724CFD-3B60-4CB1-938B-E1DC5E83B21E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$líḓê">
                <a:extLst>
                  <a:ext uri="{FF2B5EF4-FFF2-40B4-BE49-F238E27FC236}">
                    <a16:creationId xmlns:a16="http://schemas.microsoft.com/office/drawing/2014/main" xmlns="" id="{4684681D-F4BC-40CE-9414-C2E48034C440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śḷíḍê">
                <a:extLst>
                  <a:ext uri="{FF2B5EF4-FFF2-40B4-BE49-F238E27FC236}">
                    <a16:creationId xmlns:a16="http://schemas.microsoft.com/office/drawing/2014/main" xmlns="" id="{B843E72A-6348-4904-8EA5-849EA8F6A70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$1îḑé">
                <a:extLst>
                  <a:ext uri="{FF2B5EF4-FFF2-40B4-BE49-F238E27FC236}">
                    <a16:creationId xmlns:a16="http://schemas.microsoft.com/office/drawing/2014/main" xmlns="" id="{9173F50B-F8C0-47C6-8F9B-D5604675DDBE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šliďe">
                <a:extLst>
                  <a:ext uri="{FF2B5EF4-FFF2-40B4-BE49-F238E27FC236}">
                    <a16:creationId xmlns:a16="http://schemas.microsoft.com/office/drawing/2014/main" xmlns="" id="{FDE802E5-17B8-40E3-85D0-012403D4DA0D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ṥḷiḓé">
                <a:extLst>
                  <a:ext uri="{FF2B5EF4-FFF2-40B4-BE49-F238E27FC236}">
                    <a16:creationId xmlns:a16="http://schemas.microsoft.com/office/drawing/2014/main" xmlns="" id="{61B27BDB-C2A6-4028-A5FA-1F8E4AA3DC78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ḻiḓè">
                <a:extLst>
                  <a:ext uri="{FF2B5EF4-FFF2-40B4-BE49-F238E27FC236}">
                    <a16:creationId xmlns:a16="http://schemas.microsoft.com/office/drawing/2014/main" xmlns="" id="{9092FF07-C7DB-44BD-9A34-061F547E90CD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sļíḑê">
                <a:extLst>
                  <a:ext uri="{FF2B5EF4-FFF2-40B4-BE49-F238E27FC236}">
                    <a16:creationId xmlns:a16="http://schemas.microsoft.com/office/drawing/2014/main" xmlns="" id="{C1FFF6E3-24B5-414C-BD58-98DC48719729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ş1íḑê">
                <a:extLst>
                  <a:ext uri="{FF2B5EF4-FFF2-40B4-BE49-F238E27FC236}">
                    <a16:creationId xmlns:a16="http://schemas.microsoft.com/office/drawing/2014/main" xmlns="" id="{9138FBA2-FD6D-4A78-A2DA-6049543634BE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ṡḻïḋè">
                <a:extLst>
                  <a:ext uri="{FF2B5EF4-FFF2-40B4-BE49-F238E27FC236}">
                    <a16:creationId xmlns:a16="http://schemas.microsoft.com/office/drawing/2014/main" xmlns="" id="{3F7F4BC0-7A10-4CB7-9BAA-760A2775775E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šliḋè">
                <a:extLst>
                  <a:ext uri="{FF2B5EF4-FFF2-40B4-BE49-F238E27FC236}">
                    <a16:creationId xmlns:a16="http://schemas.microsoft.com/office/drawing/2014/main" xmlns="" id="{51FE3E87-DEBB-41FF-BCB2-AACF06298BA3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$ļiḑé">
                <a:extLst>
                  <a:ext uri="{FF2B5EF4-FFF2-40B4-BE49-F238E27FC236}">
                    <a16:creationId xmlns:a16="http://schemas.microsoft.com/office/drawing/2014/main" xmlns="" id="{8975B576-00E4-427D-B5F4-B90255C324B1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ṣľïḓè">
                <a:extLst>
                  <a:ext uri="{FF2B5EF4-FFF2-40B4-BE49-F238E27FC236}">
                    <a16:creationId xmlns:a16="http://schemas.microsoft.com/office/drawing/2014/main" xmlns="" id="{4C0E3A3C-26E7-45AC-9E28-8D3BD9AB59CD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ṧľíḓê">
                <a:extLst>
                  <a:ext uri="{FF2B5EF4-FFF2-40B4-BE49-F238E27FC236}">
                    <a16:creationId xmlns:a16="http://schemas.microsoft.com/office/drawing/2014/main" xmlns="" id="{C4E765FD-3088-4B56-9F07-B2476DDA87AD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ṧḻïḓè">
                <a:extLst>
                  <a:ext uri="{FF2B5EF4-FFF2-40B4-BE49-F238E27FC236}">
                    <a16:creationId xmlns:a16="http://schemas.microsoft.com/office/drawing/2014/main" xmlns="" id="{47FC269A-B105-4C68-B1BA-9A6C66BE766A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$ļîdê">
                <a:extLst>
                  <a:ext uri="{FF2B5EF4-FFF2-40B4-BE49-F238E27FC236}">
                    <a16:creationId xmlns:a16="http://schemas.microsoft.com/office/drawing/2014/main" xmlns="" id="{9F8F75A8-6035-4872-B6FA-8252D3581509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ṧḻíḋè">
                <a:extLst>
                  <a:ext uri="{FF2B5EF4-FFF2-40B4-BE49-F238E27FC236}">
                    <a16:creationId xmlns:a16="http://schemas.microsoft.com/office/drawing/2014/main" xmlns="" id="{43C9FEEB-D5ED-4A83-B232-747AE32A613A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Sľíḍê">
                <a:extLst>
                  <a:ext uri="{FF2B5EF4-FFF2-40B4-BE49-F238E27FC236}">
                    <a16:creationId xmlns:a16="http://schemas.microsoft.com/office/drawing/2014/main" xmlns="" id="{1EB10176-8790-4686-B865-8625065657ED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ṩļíďè">
                <a:extLst>
                  <a:ext uri="{FF2B5EF4-FFF2-40B4-BE49-F238E27FC236}">
                    <a16:creationId xmlns:a16="http://schemas.microsoft.com/office/drawing/2014/main" xmlns="" id="{F134AAE9-FD29-422D-B6A5-F6DBBDCEFF44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ṧ1ídè">
                <a:extLst>
                  <a:ext uri="{FF2B5EF4-FFF2-40B4-BE49-F238E27FC236}">
                    <a16:creationId xmlns:a16="http://schemas.microsoft.com/office/drawing/2014/main" xmlns="" id="{1CC1BD8A-01CB-4277-A29D-7DDF34559AAD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Sľiḑè">
                <a:extLst>
                  <a:ext uri="{FF2B5EF4-FFF2-40B4-BE49-F238E27FC236}">
                    <a16:creationId xmlns:a16="http://schemas.microsoft.com/office/drawing/2014/main" xmlns="" id="{5A71F589-B063-4EC5-9C02-1AD765803657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íḓe">
                <a:extLst>
                  <a:ext uri="{FF2B5EF4-FFF2-40B4-BE49-F238E27FC236}">
                    <a16:creationId xmlns:a16="http://schemas.microsoft.com/office/drawing/2014/main" xmlns="" id="{AB7F527E-4A89-4C7C-B3DF-B7F70CB52DD3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ṥļiďé">
                <a:extLst>
                  <a:ext uri="{FF2B5EF4-FFF2-40B4-BE49-F238E27FC236}">
                    <a16:creationId xmlns:a16="http://schemas.microsoft.com/office/drawing/2014/main" xmlns="" id="{A9B5B2FD-D534-4989-B2EB-C7062C8B5AF2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ṣľïḑè">
                <a:extLst>
                  <a:ext uri="{FF2B5EF4-FFF2-40B4-BE49-F238E27FC236}">
                    <a16:creationId xmlns:a16="http://schemas.microsoft.com/office/drawing/2014/main" xmlns="" id="{4C45FF71-79A3-4A94-AFF2-DA4A40F6C7E5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sľiḓè">
                <a:extLst>
                  <a:ext uri="{FF2B5EF4-FFF2-40B4-BE49-F238E27FC236}">
                    <a16:creationId xmlns:a16="http://schemas.microsoft.com/office/drawing/2014/main" xmlns="" id="{98F3B25B-589C-4BB1-850D-5A0E8C71251D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ŝḷíde">
                <a:extLst>
                  <a:ext uri="{FF2B5EF4-FFF2-40B4-BE49-F238E27FC236}">
                    <a16:creationId xmlns:a16="http://schemas.microsoft.com/office/drawing/2014/main" xmlns="" id="{9EF4C54B-A9DA-4035-81E8-91F3BB4EF5B7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$ľiḋe">
                <a:extLst>
                  <a:ext uri="{FF2B5EF4-FFF2-40B4-BE49-F238E27FC236}">
                    <a16:creationId xmlns:a16="http://schemas.microsoft.com/office/drawing/2014/main" xmlns="" id="{62691249-1923-43C7-9AEB-8995775CFF3E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ḷîďè">
                <a:extLst>
                  <a:ext uri="{FF2B5EF4-FFF2-40B4-BE49-F238E27FC236}">
                    <a16:creationId xmlns:a16="http://schemas.microsoft.com/office/drawing/2014/main" xmlns="" id="{1D866815-ED5A-485E-8523-1F4D2C0B828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šḻíďè">
                <a:extLst>
                  <a:ext uri="{FF2B5EF4-FFF2-40B4-BE49-F238E27FC236}">
                    <a16:creationId xmlns:a16="http://schemas.microsoft.com/office/drawing/2014/main" xmlns="" id="{716B2649-5D25-4A9F-A14F-1F8D72D22ABC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ṩľiḋè">
                <a:extLst>
                  <a:ext uri="{FF2B5EF4-FFF2-40B4-BE49-F238E27FC236}">
                    <a16:creationId xmlns:a16="http://schemas.microsoft.com/office/drawing/2014/main" xmlns="" id="{6E755E1D-F680-4E11-8344-BCA87BE9A4F8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sļíḍe">
                <a:extLst>
                  <a:ext uri="{FF2B5EF4-FFF2-40B4-BE49-F238E27FC236}">
                    <a16:creationId xmlns:a16="http://schemas.microsoft.com/office/drawing/2014/main" xmlns="" id="{D7BBED59-7F18-4D7E-B77C-5C3DE637B971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$ľíḋé">
                <a:extLst>
                  <a:ext uri="{FF2B5EF4-FFF2-40B4-BE49-F238E27FC236}">
                    <a16:creationId xmlns:a16="http://schemas.microsoft.com/office/drawing/2014/main" xmlns="" id="{FC468C58-C87E-4355-AD42-9A9A7ABFF3E9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$ľiḑé">
                <a:extLst>
                  <a:ext uri="{FF2B5EF4-FFF2-40B4-BE49-F238E27FC236}">
                    <a16:creationId xmlns:a16="http://schemas.microsoft.com/office/drawing/2014/main" xmlns="" id="{9EC9C30D-E136-4C79-8FA3-3EC0F67AE1D4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îśliḋê">
                <a:extLst>
                  <a:ext uri="{FF2B5EF4-FFF2-40B4-BE49-F238E27FC236}">
                    <a16:creationId xmlns:a16="http://schemas.microsoft.com/office/drawing/2014/main" xmlns="" id="{D0B3B1D1-4395-4C03-A722-87DF49BF1CB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ŝḷiḋé">
                <a:extLst>
                  <a:ext uri="{FF2B5EF4-FFF2-40B4-BE49-F238E27FC236}">
                    <a16:creationId xmlns:a16="http://schemas.microsoft.com/office/drawing/2014/main" xmlns="" id="{6D4EF9C9-C048-4E74-8F52-B812BBCA5512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ṧḻiḋe">
                <a:extLst>
                  <a:ext uri="{FF2B5EF4-FFF2-40B4-BE49-F238E27FC236}">
                    <a16:creationId xmlns:a16="http://schemas.microsoft.com/office/drawing/2014/main" xmlns="" id="{4EE3DAC7-855D-492C-882C-D349AECB7A60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Sļîḋé">
                <a:extLst>
                  <a:ext uri="{FF2B5EF4-FFF2-40B4-BE49-F238E27FC236}">
                    <a16:creationId xmlns:a16="http://schemas.microsoft.com/office/drawing/2014/main" xmlns="" id="{B701FE17-6F33-4B51-9385-B41F72763E7B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ṥḷidé">
                <a:extLst>
                  <a:ext uri="{FF2B5EF4-FFF2-40B4-BE49-F238E27FC236}">
                    <a16:creationId xmlns:a16="http://schemas.microsoft.com/office/drawing/2014/main" xmlns="" id="{6EA51710-494A-4E16-A291-0E23956E37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šḻïḍe">
                <a:extLst>
                  <a:ext uri="{FF2B5EF4-FFF2-40B4-BE49-F238E27FC236}">
                    <a16:creationId xmlns:a16="http://schemas.microsoft.com/office/drawing/2014/main" xmlns="" id="{AA6F594A-24CB-497E-87C1-1C15B2A73026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şḻîďê">
                <a:extLst>
                  <a:ext uri="{FF2B5EF4-FFF2-40B4-BE49-F238E27FC236}">
                    <a16:creationId xmlns:a16="http://schemas.microsoft.com/office/drawing/2014/main" xmlns="" id="{E5416FF3-3A99-4AE6-AE86-AE42E8BF00DB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Sḻïḓè">
                <a:extLst>
                  <a:ext uri="{FF2B5EF4-FFF2-40B4-BE49-F238E27FC236}">
                    <a16:creationId xmlns:a16="http://schemas.microsoft.com/office/drawing/2014/main" xmlns="" id="{EC78B781-3718-40F2-A82F-64B765863B89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$1iḑè">
                <a:extLst>
                  <a:ext uri="{FF2B5EF4-FFF2-40B4-BE49-F238E27FC236}">
                    <a16:creationId xmlns:a16="http://schemas.microsoft.com/office/drawing/2014/main" xmlns="" id="{37F90B6C-3386-49F3-A756-5804D720021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xmlns="" id="{202EC469-BB35-4C84-B131-F7B864C8D420}"/>
              </a:ext>
            </a:extLst>
          </p:cNvPr>
          <p:cNvGrpSpPr/>
          <p:nvPr/>
        </p:nvGrpSpPr>
        <p:grpSpPr>
          <a:xfrm>
            <a:off x="4448652" y="2268828"/>
            <a:ext cx="3535061" cy="840284"/>
            <a:chOff x="3135993" y="1051060"/>
            <a:chExt cx="3535061" cy="840284"/>
          </a:xfrm>
        </p:grpSpPr>
        <p:sp>
          <p:nvSpPr>
            <p:cNvPr id="161" name="矩形: 圆角 160">
              <a:extLst>
                <a:ext uri="{FF2B5EF4-FFF2-40B4-BE49-F238E27FC236}">
                  <a16:creationId xmlns:a16="http://schemas.microsoft.com/office/drawing/2014/main" xmlns="" id="{90B7E4D5-B73C-4726-9DE2-9460721538B3}"/>
                </a:ext>
              </a:extLst>
            </p:cNvPr>
            <p:cNvSpPr/>
            <p:nvPr/>
          </p:nvSpPr>
          <p:spPr>
            <a:xfrm>
              <a:off x="3839426" y="1280937"/>
              <a:ext cx="283162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xmlns="" id="{34DF2A44-D3D9-4FD0-8A6B-1FFC30ED0E63}"/>
                </a:ext>
              </a:extLst>
            </p:cNvPr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发现隐藏信息</a:t>
              </a: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xmlns="" id="{DF4FC14D-1CC9-4BBA-95D4-FF2B54F1F164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xmlns="" id="{8C951D30-46D9-4EE3-B66F-3100C649C4A7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xmlns="" id="{BE3E6AD4-15CE-449A-999D-91B3C788261C}"/>
              </a:ext>
            </a:extLst>
          </p:cNvPr>
          <p:cNvGrpSpPr/>
          <p:nvPr/>
        </p:nvGrpSpPr>
        <p:grpSpPr>
          <a:xfrm>
            <a:off x="4448652" y="3457692"/>
            <a:ext cx="3535061" cy="840284"/>
            <a:chOff x="3135993" y="1051060"/>
            <a:chExt cx="3535061" cy="840284"/>
          </a:xfrm>
        </p:grpSpPr>
        <p:sp>
          <p:nvSpPr>
            <p:cNvPr id="166" name="矩形: 圆角 165">
              <a:extLst>
                <a:ext uri="{FF2B5EF4-FFF2-40B4-BE49-F238E27FC236}">
                  <a16:creationId xmlns:a16="http://schemas.microsoft.com/office/drawing/2014/main" xmlns="" id="{80CD3353-7411-4FA1-84CD-B9D4B5076CAC}"/>
                </a:ext>
              </a:extLst>
            </p:cNvPr>
            <p:cNvSpPr/>
            <p:nvPr/>
          </p:nvSpPr>
          <p:spPr>
            <a:xfrm>
              <a:off x="3839426" y="1280937"/>
              <a:ext cx="283162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xmlns="" id="{3D27189D-A91E-42EE-AC95-7C036C1A445A}"/>
                </a:ext>
              </a:extLst>
            </p:cNvPr>
            <p:cNvSpPr/>
            <p:nvPr/>
          </p:nvSpPr>
          <p:spPr>
            <a:xfrm>
              <a:off x="3972879" y="1333399"/>
              <a:ext cx="23920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提取隐藏信息</a:t>
              </a: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xmlns="" id="{8EC29EA0-B923-43B7-A9CE-4314E7CE8835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xmlns="" id="{D2F20788-F57A-4A2C-8F39-9AA103B7B9DB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xmlns="" id="{E043C072-032F-4D8F-8A55-1849D80889F2}"/>
              </a:ext>
            </a:extLst>
          </p:cNvPr>
          <p:cNvGrpSpPr/>
          <p:nvPr/>
        </p:nvGrpSpPr>
        <p:grpSpPr>
          <a:xfrm>
            <a:off x="4448652" y="4640816"/>
            <a:ext cx="3535061" cy="840284"/>
            <a:chOff x="3135993" y="1051060"/>
            <a:chExt cx="3535061" cy="840284"/>
          </a:xfrm>
        </p:grpSpPr>
        <p:sp>
          <p:nvSpPr>
            <p:cNvPr id="171" name="矩形: 圆角 170">
              <a:extLst>
                <a:ext uri="{FF2B5EF4-FFF2-40B4-BE49-F238E27FC236}">
                  <a16:creationId xmlns:a16="http://schemas.microsoft.com/office/drawing/2014/main" xmlns="" id="{6FD6E6D1-1367-44B6-8758-8A6DEF429260}"/>
                </a:ext>
              </a:extLst>
            </p:cNvPr>
            <p:cNvSpPr/>
            <p:nvPr/>
          </p:nvSpPr>
          <p:spPr>
            <a:xfrm>
              <a:off x="3839426" y="1280937"/>
              <a:ext cx="283162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xmlns="" id="{83252F72-D30D-4D9E-A157-5AD321A6E971}"/>
                </a:ext>
              </a:extLst>
            </p:cNvPr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破坏隐藏信息</a:t>
              </a: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xmlns="" id="{EE5DE098-7605-42E7-82DB-36D8C72699B6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xmlns="" id="{159DAE84-FFFF-4079-B554-3494F0ABEADC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762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721703D8-5FE3-46A1-BD08-E9EE44644571}"/>
              </a:ext>
            </a:extLst>
          </p:cNvPr>
          <p:cNvGrpSpPr/>
          <p:nvPr/>
        </p:nvGrpSpPr>
        <p:grpSpPr>
          <a:xfrm>
            <a:off x="1061370" y="1310070"/>
            <a:ext cx="2467365" cy="2467365"/>
            <a:chOff x="1061370" y="2012828"/>
            <a:chExt cx="2467365" cy="246736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xmlns="" id="{C261B8DB-A706-4872-9804-DE8E959745A5}"/>
                </a:ext>
              </a:extLst>
            </p:cNvPr>
            <p:cNvSpPr/>
            <p:nvPr/>
          </p:nvSpPr>
          <p:spPr>
            <a:xfrm>
              <a:off x="1061370" y="2012828"/>
              <a:ext cx="2467365" cy="2467365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xmlns="" id="{69270532-A4E1-47A7-8010-F7A8579B8D3A}"/>
                </a:ext>
              </a:extLst>
            </p:cNvPr>
            <p:cNvSpPr txBox="1">
              <a:spLocks/>
            </p:cNvSpPr>
            <p:nvPr/>
          </p:nvSpPr>
          <p:spPr>
            <a:xfrm>
              <a:off x="1320347" y="2850972"/>
              <a:ext cx="1904295" cy="156174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黑体" panose="02010609060101010101" pitchFamily="49" charset="-122"/>
                </a:rPr>
                <a:t>密码设计与分析</a:t>
              </a:r>
            </a:p>
          </p:txBody>
        </p:sp>
      </p:grpSp>
      <p:grpSp>
        <p:nvGrpSpPr>
          <p:cNvPr id="7" name="Group 36">
            <a:extLst>
              <a:ext uri="{FF2B5EF4-FFF2-40B4-BE49-F238E27FC236}">
                <a16:creationId xmlns:a16="http://schemas.microsoft.com/office/drawing/2014/main" xmlns="" id="{8264A186-FF3A-4C42-B31E-4D5CE190D3E7}"/>
              </a:ext>
            </a:extLst>
          </p:cNvPr>
          <p:cNvGrpSpPr/>
          <p:nvPr/>
        </p:nvGrpSpPr>
        <p:grpSpPr>
          <a:xfrm>
            <a:off x="541385" y="983950"/>
            <a:ext cx="3347466" cy="3293646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xmlns="" id="{921BBA22-0753-4067-93FF-9BCA7935A3F7}"/>
                </a:ext>
              </a:extLst>
            </p:cNvPr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xmlns="" id="{7E2C4CCC-01C4-49C0-A1E1-644DECC25CD8}"/>
                </a:ext>
              </a:extLst>
            </p:cNvPr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6D9F2858-7E00-421D-981C-13FFCCB54403}"/>
              </a:ext>
            </a:extLst>
          </p:cNvPr>
          <p:cNvGrpSpPr/>
          <p:nvPr/>
        </p:nvGrpSpPr>
        <p:grpSpPr>
          <a:xfrm>
            <a:off x="4311326" y="1287360"/>
            <a:ext cx="1988533" cy="763004"/>
            <a:chOff x="4397979" y="1511803"/>
            <a:chExt cx="1988533" cy="763004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EAAA8738-7D2B-4FCF-8A6A-B4D36F0B8379}"/>
                </a:ext>
              </a:extLst>
            </p:cNvPr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E3F08C78-4802-47DB-8F8F-C10BB56A0CA2}"/>
                </a:ext>
              </a:extLst>
            </p:cNvPr>
            <p:cNvGrpSpPr/>
            <p:nvPr/>
          </p:nvGrpSpPr>
          <p:grpSpPr>
            <a:xfrm>
              <a:off x="4397979" y="1511803"/>
              <a:ext cx="1822730" cy="763004"/>
              <a:chOff x="4397979" y="1511803"/>
              <a:chExt cx="1822730" cy="763004"/>
            </a:xfrm>
          </p:grpSpPr>
          <p:sp>
            <p:nvSpPr>
              <p:cNvPr id="13" name="Freeform 17">
                <a:extLst>
                  <a:ext uri="{FF2B5EF4-FFF2-40B4-BE49-F238E27FC236}">
                    <a16:creationId xmlns:a16="http://schemas.microsoft.com/office/drawing/2014/main" xmlns="" id="{84E222F4-A4F4-4DA9-B887-6B5865D0E095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EF74BE56-7E79-42E7-9FA1-620AFFCF033A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620957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密码</a:t>
                </a: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设计</a:t>
                </a:r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B8A559A-4473-412B-BEC8-9CF987CE5F64}"/>
              </a:ext>
            </a:extLst>
          </p:cNvPr>
          <p:cNvSpPr/>
          <p:nvPr/>
        </p:nvSpPr>
        <p:spPr>
          <a:xfrm>
            <a:off x="6100732" y="1424538"/>
            <a:ext cx="5106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 smtClean="0"/>
              <a:t>研制</a:t>
            </a:r>
            <a:r>
              <a:rPr lang="zh-CN" altLang="en-US" sz="2400" dirty="0"/>
              <a:t>密码</a:t>
            </a:r>
            <a:r>
              <a:rPr lang="zh-CN" altLang="en-US" sz="2400" dirty="0" smtClean="0"/>
              <a:t>算法。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67AB18A-ADEA-44E3-8839-A2EBC7825D64}"/>
              </a:ext>
            </a:extLst>
          </p:cNvPr>
          <p:cNvGrpSpPr/>
          <p:nvPr/>
        </p:nvGrpSpPr>
        <p:grpSpPr>
          <a:xfrm>
            <a:off x="4311326" y="2830286"/>
            <a:ext cx="1988533" cy="763004"/>
            <a:chOff x="4397979" y="1511803"/>
            <a:chExt cx="1988533" cy="76300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E46EE55A-806B-437B-88CB-B1E268F839CA}"/>
                </a:ext>
              </a:extLst>
            </p:cNvPr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93355378-29FD-45A9-A550-1A7A63B303EA}"/>
                </a:ext>
              </a:extLst>
            </p:cNvPr>
            <p:cNvGrpSpPr/>
            <p:nvPr/>
          </p:nvGrpSpPr>
          <p:grpSpPr>
            <a:xfrm>
              <a:off x="4397979" y="1511803"/>
              <a:ext cx="1822730" cy="763004"/>
              <a:chOff x="4397979" y="1511803"/>
              <a:chExt cx="1822730" cy="763004"/>
            </a:xfrm>
          </p:grpSpPr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xmlns="" id="{8DBA9C78-3832-4E92-AAF0-9387B8CBF3CA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xmlns="" id="{EB14F388-12FB-4F8A-B916-C3A323528D43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620957" cy="670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密码</a:t>
                </a:r>
                <a:r>
                  <a:rPr lang="zh-CN" altLang="en-US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分析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90C2172B-63D8-4C7B-A769-6AA89548697E}"/>
              </a:ext>
            </a:extLst>
          </p:cNvPr>
          <p:cNvSpPr/>
          <p:nvPr/>
        </p:nvSpPr>
        <p:spPr>
          <a:xfrm>
            <a:off x="6085549" y="2830286"/>
            <a:ext cx="53725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+mn-ea"/>
              </a:rPr>
              <a:t>在未知密钥的情况下，试图破译密码</a:t>
            </a:r>
            <a:r>
              <a:rPr lang="zh-CN" altLang="en-US" sz="2400" dirty="0" smtClean="0"/>
              <a:t>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408A6589-62EA-4EE8-94ED-55023919EB0D}"/>
              </a:ext>
            </a:extLst>
          </p:cNvPr>
          <p:cNvGrpSpPr/>
          <p:nvPr/>
        </p:nvGrpSpPr>
        <p:grpSpPr>
          <a:xfrm>
            <a:off x="4825294" y="4823548"/>
            <a:ext cx="2830336" cy="554008"/>
            <a:chOff x="1962782" y="3317604"/>
            <a:chExt cx="3102391" cy="554008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xmlns="" id="{0F2C2F1D-CD09-4E9E-8E2D-C041F27D9D40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A61477AD-149F-48B5-AE7A-634E36E58B07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rgbClr val="0F73EE"/>
                  </a:solidFill>
                  <a:latin typeface="+mn-ea"/>
                </a:rPr>
                <a:t>密码</a:t>
              </a:r>
              <a:r>
                <a:rPr lang="zh-CN" altLang="en-US" sz="2400" dirty="0" smtClean="0">
                  <a:solidFill>
                    <a:srgbClr val="0F73EE"/>
                  </a:solidFill>
                  <a:latin typeface="+mn-ea"/>
                </a:rPr>
                <a:t>分析</a:t>
              </a:r>
              <a:r>
                <a:rPr lang="zh-CN" altLang="en-US" sz="2400" dirty="0">
                  <a:solidFill>
                    <a:srgbClr val="0F73EE"/>
                  </a:solidFill>
                  <a:latin typeface="+mn-ea"/>
                </a:rPr>
                <a:t>的目的：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76A2107-EE4A-43D9-B2BB-ABEED0357DCA}"/>
              </a:ext>
            </a:extLst>
          </p:cNvPr>
          <p:cNvSpPr/>
          <p:nvPr/>
        </p:nvSpPr>
        <p:spPr>
          <a:xfrm>
            <a:off x="2300922" y="5499489"/>
            <a:ext cx="86485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破译密码；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lvl="1"/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寻找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密码算法的漏洞，促进研制安全性更高的密码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算法。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970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721703D8-5FE3-46A1-BD08-E9EE44644571}"/>
              </a:ext>
            </a:extLst>
          </p:cNvPr>
          <p:cNvGrpSpPr/>
          <p:nvPr/>
        </p:nvGrpSpPr>
        <p:grpSpPr>
          <a:xfrm>
            <a:off x="1061370" y="1325310"/>
            <a:ext cx="2467365" cy="2467365"/>
            <a:chOff x="1061370" y="2012828"/>
            <a:chExt cx="2467365" cy="246736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xmlns="" id="{C261B8DB-A706-4872-9804-DE8E959745A5}"/>
                </a:ext>
              </a:extLst>
            </p:cNvPr>
            <p:cNvSpPr/>
            <p:nvPr/>
          </p:nvSpPr>
          <p:spPr>
            <a:xfrm>
              <a:off x="1061370" y="2012828"/>
              <a:ext cx="2467365" cy="2467365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xmlns="" id="{69270532-A4E1-47A7-8010-F7A8579B8D3A}"/>
                </a:ext>
              </a:extLst>
            </p:cNvPr>
            <p:cNvSpPr txBox="1">
              <a:spLocks/>
            </p:cNvSpPr>
            <p:nvPr/>
          </p:nvSpPr>
          <p:spPr>
            <a:xfrm>
              <a:off x="1320347" y="2850972"/>
              <a:ext cx="1904295" cy="156174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黑体" panose="02010609060101010101" pitchFamily="49" charset="-122"/>
                </a:rPr>
                <a:t>信息隐藏与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黑体" panose="02010609060101010101" pitchFamily="49" charset="-122"/>
                </a:rPr>
                <a:t>分析</a:t>
              </a:r>
            </a:p>
          </p:txBody>
        </p:sp>
      </p:grpSp>
      <p:grpSp>
        <p:nvGrpSpPr>
          <p:cNvPr id="7" name="Group 36">
            <a:extLst>
              <a:ext uri="{FF2B5EF4-FFF2-40B4-BE49-F238E27FC236}">
                <a16:creationId xmlns:a16="http://schemas.microsoft.com/office/drawing/2014/main" xmlns="" id="{8264A186-FF3A-4C42-B31E-4D5CE190D3E7}"/>
              </a:ext>
            </a:extLst>
          </p:cNvPr>
          <p:cNvGrpSpPr/>
          <p:nvPr/>
        </p:nvGrpSpPr>
        <p:grpSpPr>
          <a:xfrm>
            <a:off x="541385" y="999190"/>
            <a:ext cx="3347466" cy="3293646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xmlns="" id="{921BBA22-0753-4067-93FF-9BCA7935A3F7}"/>
                </a:ext>
              </a:extLst>
            </p:cNvPr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xmlns="" id="{7E2C4CCC-01C4-49C0-A1E1-644DECC25CD8}"/>
                </a:ext>
              </a:extLst>
            </p:cNvPr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6D9F2858-7E00-421D-981C-13FFCCB54403}"/>
              </a:ext>
            </a:extLst>
          </p:cNvPr>
          <p:cNvGrpSpPr/>
          <p:nvPr/>
        </p:nvGrpSpPr>
        <p:grpSpPr>
          <a:xfrm>
            <a:off x="4311326" y="1302600"/>
            <a:ext cx="1988533" cy="763004"/>
            <a:chOff x="4397979" y="1511803"/>
            <a:chExt cx="1988533" cy="763004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EAAA8738-7D2B-4FCF-8A6A-B4D36F0B8379}"/>
                </a:ext>
              </a:extLst>
            </p:cNvPr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E3F08C78-4802-47DB-8F8F-C10BB56A0CA2}"/>
                </a:ext>
              </a:extLst>
            </p:cNvPr>
            <p:cNvGrpSpPr/>
            <p:nvPr/>
          </p:nvGrpSpPr>
          <p:grpSpPr>
            <a:xfrm>
              <a:off x="4397979" y="1511803"/>
              <a:ext cx="1822730" cy="763004"/>
              <a:chOff x="4397979" y="1511803"/>
              <a:chExt cx="1822730" cy="763004"/>
            </a:xfrm>
          </p:grpSpPr>
          <p:sp>
            <p:nvSpPr>
              <p:cNvPr id="13" name="Freeform 17">
                <a:extLst>
                  <a:ext uri="{FF2B5EF4-FFF2-40B4-BE49-F238E27FC236}">
                    <a16:creationId xmlns:a16="http://schemas.microsoft.com/office/drawing/2014/main" xmlns="" id="{84E222F4-A4F4-4DA9-B887-6B5865D0E095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EF74BE56-7E79-42E7-9FA1-620AFFCF033A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620957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信息隐藏</a:t>
                </a:r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B8A559A-4473-412B-BEC8-9CF987CE5F64}"/>
              </a:ext>
            </a:extLst>
          </p:cNvPr>
          <p:cNvSpPr/>
          <p:nvPr/>
        </p:nvSpPr>
        <p:spPr>
          <a:xfrm>
            <a:off x="6100732" y="1439778"/>
            <a:ext cx="5106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+mn-ea"/>
              </a:rPr>
              <a:t>研究信息隐藏</a:t>
            </a:r>
            <a:r>
              <a:rPr lang="zh-CN" altLang="en-US" sz="2400" dirty="0" smtClean="0">
                <a:latin typeface="+mn-ea"/>
              </a:rPr>
              <a:t>算法。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67AB18A-ADEA-44E3-8839-A2EBC7825D64}"/>
              </a:ext>
            </a:extLst>
          </p:cNvPr>
          <p:cNvGrpSpPr/>
          <p:nvPr/>
        </p:nvGrpSpPr>
        <p:grpSpPr>
          <a:xfrm>
            <a:off x="4311326" y="2845526"/>
            <a:ext cx="1988533" cy="763004"/>
            <a:chOff x="4397979" y="1511803"/>
            <a:chExt cx="1988533" cy="76300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E46EE55A-806B-437B-88CB-B1E268F839CA}"/>
                </a:ext>
              </a:extLst>
            </p:cNvPr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93355378-29FD-45A9-A550-1A7A63B303EA}"/>
                </a:ext>
              </a:extLst>
            </p:cNvPr>
            <p:cNvGrpSpPr/>
            <p:nvPr/>
          </p:nvGrpSpPr>
          <p:grpSpPr>
            <a:xfrm>
              <a:off x="4397979" y="1511803"/>
              <a:ext cx="1864023" cy="763004"/>
              <a:chOff x="4397979" y="1511803"/>
              <a:chExt cx="1864023" cy="763004"/>
            </a:xfrm>
          </p:grpSpPr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xmlns="" id="{8DBA9C78-3832-4E92-AAF0-9387B8CBF3CA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xmlns="" id="{EB14F388-12FB-4F8A-B916-C3A323528D43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662250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隐藏分析</a:t>
                </a:r>
              </a:p>
            </p:txBody>
          </p: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90C2172B-63D8-4C7B-A769-6AA89548697E}"/>
              </a:ext>
            </a:extLst>
          </p:cNvPr>
          <p:cNvSpPr/>
          <p:nvPr/>
        </p:nvSpPr>
        <p:spPr>
          <a:xfrm>
            <a:off x="6085549" y="2845526"/>
            <a:ext cx="53725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+mn-ea"/>
              </a:rPr>
              <a:t>需要在载体对象、伪装对象和可能的部分秘密消息之间进行比较。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408A6589-62EA-4EE8-94ED-55023919EB0D}"/>
              </a:ext>
            </a:extLst>
          </p:cNvPr>
          <p:cNvGrpSpPr/>
          <p:nvPr/>
        </p:nvGrpSpPr>
        <p:grpSpPr>
          <a:xfrm>
            <a:off x="4825294" y="4823548"/>
            <a:ext cx="2830336" cy="554008"/>
            <a:chOff x="1962782" y="3317604"/>
            <a:chExt cx="3102391" cy="554008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xmlns="" id="{0F2C2F1D-CD09-4E9E-8E2D-C041F27D9D40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A61477AD-149F-48B5-AE7A-634E36E58B07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rgbClr val="0F73EE"/>
                  </a:solidFill>
                  <a:latin typeface="+mn-ea"/>
                </a:rPr>
                <a:t>隐藏分析的目的：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76A2107-EE4A-43D9-B2BB-ABEED0357DCA}"/>
              </a:ext>
            </a:extLst>
          </p:cNvPr>
          <p:cNvSpPr/>
          <p:nvPr/>
        </p:nvSpPr>
        <p:spPr>
          <a:xfrm>
            <a:off x="2300922" y="5499489"/>
            <a:ext cx="78790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防止隐写术的滥用；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寻找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隐藏算法的漏洞，促进研制安全性更高的隐藏算法。</a:t>
            </a:r>
          </a:p>
        </p:txBody>
      </p:sp>
    </p:spTree>
    <p:extLst>
      <p:ext uri="{BB962C8B-B14F-4D97-AF65-F5344CB8AC3E}">
        <p14:creationId xmlns:p14="http://schemas.microsoft.com/office/powerpoint/2010/main" val="295648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163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874124" cy="840284"/>
            <a:chOff x="3135993" y="1051060"/>
            <a:chExt cx="3874124" cy="840284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6" y="1280937"/>
              <a:ext cx="3170691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3972879" y="1333399"/>
              <a:ext cx="27895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发现隐藏信息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(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1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)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Freeform 7">
            <a:extLst>
              <a:ext uri="{FF2B5EF4-FFF2-40B4-BE49-F238E27FC236}">
                <a16:creationId xmlns:a16="http://schemas.microsoft.com/office/drawing/2014/main" xmlns="" id="{68A2F722-FA26-4A3F-97E3-E216D3B94698}"/>
              </a:ext>
            </a:extLst>
          </p:cNvPr>
          <p:cNvSpPr/>
          <p:nvPr/>
        </p:nvSpPr>
        <p:spPr bwMode="auto">
          <a:xfrm>
            <a:off x="6786628" y="4422040"/>
            <a:ext cx="1253908" cy="518966"/>
          </a:xfrm>
          <a:custGeom>
            <a:avLst/>
            <a:gdLst>
              <a:gd name="T0" fmla="*/ 1716 w 1716"/>
              <a:gd name="T1" fmla="*/ 236 h 473"/>
              <a:gd name="T2" fmla="*/ 1307 w 1716"/>
              <a:gd name="T3" fmla="*/ 0 h 473"/>
              <a:gd name="T4" fmla="*/ 1307 w 1716"/>
              <a:gd name="T5" fmla="*/ 75 h 473"/>
              <a:gd name="T6" fmla="*/ 0 w 1716"/>
              <a:gd name="T7" fmla="*/ 75 h 473"/>
              <a:gd name="T8" fmla="*/ 0 w 1716"/>
              <a:gd name="T9" fmla="*/ 398 h 473"/>
              <a:gd name="T10" fmla="*/ 1307 w 1716"/>
              <a:gd name="T11" fmla="*/ 398 h 473"/>
              <a:gd name="T12" fmla="*/ 1307 w 1716"/>
              <a:gd name="T13" fmla="*/ 473 h 473"/>
              <a:gd name="T14" fmla="*/ 1716 w 1716"/>
              <a:gd name="T15" fmla="*/ 236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6" h="473">
                <a:moveTo>
                  <a:pt x="1716" y="236"/>
                </a:moveTo>
                <a:lnTo>
                  <a:pt x="1307" y="0"/>
                </a:lnTo>
                <a:lnTo>
                  <a:pt x="1307" y="75"/>
                </a:lnTo>
                <a:lnTo>
                  <a:pt x="0" y="75"/>
                </a:lnTo>
                <a:lnTo>
                  <a:pt x="0" y="398"/>
                </a:lnTo>
                <a:lnTo>
                  <a:pt x="1307" y="398"/>
                </a:lnTo>
                <a:lnTo>
                  <a:pt x="1307" y="473"/>
                </a:lnTo>
                <a:lnTo>
                  <a:pt x="1716" y="236"/>
                </a:lnTo>
                <a:close/>
              </a:path>
            </a:pathLst>
          </a:custGeom>
          <a:solidFill>
            <a:srgbClr val="0F73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3" name="Freeform 8">
            <a:extLst>
              <a:ext uri="{FF2B5EF4-FFF2-40B4-BE49-F238E27FC236}">
                <a16:creationId xmlns:a16="http://schemas.microsoft.com/office/drawing/2014/main" xmlns="" id="{960000D3-391B-4C4D-AE3E-1DA4A9592341}"/>
              </a:ext>
            </a:extLst>
          </p:cNvPr>
          <p:cNvSpPr/>
          <p:nvPr/>
        </p:nvSpPr>
        <p:spPr bwMode="auto">
          <a:xfrm>
            <a:off x="4431410" y="4422040"/>
            <a:ext cx="1205543" cy="518966"/>
          </a:xfrm>
          <a:custGeom>
            <a:avLst/>
            <a:gdLst>
              <a:gd name="T0" fmla="*/ 0 w 1715"/>
              <a:gd name="T1" fmla="*/ 236 h 473"/>
              <a:gd name="T2" fmla="*/ 409 w 1715"/>
              <a:gd name="T3" fmla="*/ 0 h 473"/>
              <a:gd name="T4" fmla="*/ 409 w 1715"/>
              <a:gd name="T5" fmla="*/ 75 h 473"/>
              <a:gd name="T6" fmla="*/ 1715 w 1715"/>
              <a:gd name="T7" fmla="*/ 75 h 473"/>
              <a:gd name="T8" fmla="*/ 1715 w 1715"/>
              <a:gd name="T9" fmla="*/ 398 h 473"/>
              <a:gd name="T10" fmla="*/ 409 w 1715"/>
              <a:gd name="T11" fmla="*/ 398 h 473"/>
              <a:gd name="T12" fmla="*/ 409 w 1715"/>
              <a:gd name="T13" fmla="*/ 473 h 473"/>
              <a:gd name="T14" fmla="*/ 0 w 1715"/>
              <a:gd name="T15" fmla="*/ 236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5" h="473">
                <a:moveTo>
                  <a:pt x="0" y="236"/>
                </a:moveTo>
                <a:lnTo>
                  <a:pt x="409" y="0"/>
                </a:lnTo>
                <a:lnTo>
                  <a:pt x="409" y="75"/>
                </a:lnTo>
                <a:lnTo>
                  <a:pt x="1715" y="75"/>
                </a:lnTo>
                <a:lnTo>
                  <a:pt x="1715" y="398"/>
                </a:lnTo>
                <a:lnTo>
                  <a:pt x="409" y="398"/>
                </a:lnTo>
                <a:lnTo>
                  <a:pt x="409" y="473"/>
                </a:lnTo>
                <a:lnTo>
                  <a:pt x="0" y="236"/>
                </a:lnTo>
                <a:close/>
              </a:path>
            </a:pathLst>
          </a:custGeom>
          <a:solidFill>
            <a:srgbClr val="0F73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grpSp>
        <p:nvGrpSpPr>
          <p:cNvPr id="175" name="Group 3">
            <a:extLst>
              <a:ext uri="{FF2B5EF4-FFF2-40B4-BE49-F238E27FC236}">
                <a16:creationId xmlns:a16="http://schemas.microsoft.com/office/drawing/2014/main" xmlns="" id="{A32C691D-29BB-40E9-9671-6481F3EADA7C}"/>
              </a:ext>
            </a:extLst>
          </p:cNvPr>
          <p:cNvGrpSpPr/>
          <p:nvPr/>
        </p:nvGrpSpPr>
        <p:grpSpPr>
          <a:xfrm>
            <a:off x="5133474" y="3590268"/>
            <a:ext cx="2182511" cy="2182511"/>
            <a:chOff x="4632531" y="3441650"/>
            <a:chExt cx="2922866" cy="2922866"/>
          </a:xfrm>
        </p:grpSpPr>
        <p:sp>
          <p:nvSpPr>
            <p:cNvPr id="176" name="Oval 10">
              <a:extLst>
                <a:ext uri="{FF2B5EF4-FFF2-40B4-BE49-F238E27FC236}">
                  <a16:creationId xmlns:a16="http://schemas.microsoft.com/office/drawing/2014/main" xmlns="" id="{6DE98167-3559-4AEF-B865-44E841495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11">
              <a:extLst>
                <a:ext uri="{FF2B5EF4-FFF2-40B4-BE49-F238E27FC236}">
                  <a16:creationId xmlns:a16="http://schemas.microsoft.com/office/drawing/2014/main" xmlns="" id="{46F21964-A268-47A8-A653-F283E75F6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78" name="矩形 177">
            <a:extLst>
              <a:ext uri="{FF2B5EF4-FFF2-40B4-BE49-F238E27FC236}">
                <a16:creationId xmlns:a16="http://schemas.microsoft.com/office/drawing/2014/main" xmlns="" id="{DA20C5EB-BEE3-44B1-93FC-6A462E2A5369}"/>
              </a:ext>
            </a:extLst>
          </p:cNvPr>
          <p:cNvSpPr/>
          <p:nvPr/>
        </p:nvSpPr>
        <p:spPr>
          <a:xfrm>
            <a:off x="5391884" y="4376865"/>
            <a:ext cx="18631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空间域低比特替换方法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xmlns="" id="{326A2C29-23A1-4613-8320-969A3D8426F8}"/>
              </a:ext>
            </a:extLst>
          </p:cNvPr>
          <p:cNvSpPr/>
          <p:nvPr/>
        </p:nvSpPr>
        <p:spPr>
          <a:xfrm>
            <a:off x="644816" y="3945978"/>
            <a:ext cx="40973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sym typeface="+mn-ea"/>
              </a:rPr>
              <a:t>正常的量化噪声应满足高斯分布，用秘密信息替换后（或者秘密信息加密后再替换），其分布就会发生变化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xmlns="" id="{6CB52C9D-6EA6-437E-A841-B4120D26C98A}"/>
              </a:ext>
            </a:extLst>
          </p:cNvPr>
          <p:cNvSpPr/>
          <p:nvPr/>
        </p:nvSpPr>
        <p:spPr>
          <a:xfrm>
            <a:off x="8040536" y="4130643"/>
            <a:ext cx="37865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sym typeface="+mn-ea"/>
              </a:rPr>
              <a:t>分析伪装对象低比特位的统计特性，来判断是否存在信息隐藏 </a:t>
            </a:r>
          </a:p>
        </p:txBody>
      </p:sp>
      <p:sp>
        <p:nvSpPr>
          <p:cNvPr id="2" name="矩形 1"/>
          <p:cNvSpPr/>
          <p:nvPr/>
        </p:nvSpPr>
        <p:spPr>
          <a:xfrm>
            <a:off x="2693493" y="1893172"/>
            <a:ext cx="6096000" cy="1569660"/>
          </a:xfrm>
          <a:prstGeom prst="rect">
            <a:avLst/>
          </a:prstGeom>
          <a:solidFill>
            <a:srgbClr val="BDD7EE">
              <a:alpha val="50196"/>
            </a:srgbClr>
          </a:solidFill>
        </p:spPr>
        <p:txBody>
          <a:bodyPr>
            <a:spAutoFit/>
          </a:bodyPr>
          <a:lstStyle/>
          <a:p>
            <a:pPr indent="276225" algn="just"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信息隐藏技术主要分为这样几大类：</a:t>
            </a:r>
          </a:p>
          <a:p>
            <a:pPr indent="276225" algn="just"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第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一类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时域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替换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技术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indent="276225" algn="just">
              <a:spcAft>
                <a:spcPts val="0"/>
              </a:spcAft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第二类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变换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域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技术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indent="276225" algn="just">
              <a:spcAft>
                <a:spcPts val="0"/>
              </a:spcAft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第三类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其他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常用的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技术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400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3" grpId="0" animBg="1"/>
      <p:bldP spid="178" grpId="0"/>
      <p:bldP spid="179" grpId="0"/>
      <p:bldP spid="180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163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874124" cy="840284"/>
            <a:chOff x="3135993" y="1051060"/>
            <a:chExt cx="3874124" cy="840284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6" y="1280937"/>
              <a:ext cx="3170691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3972879" y="1333399"/>
              <a:ext cx="27895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发现隐藏信息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(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2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)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3">
            <a:extLst>
              <a:ext uri="{FF2B5EF4-FFF2-40B4-BE49-F238E27FC236}">
                <a16:creationId xmlns:a16="http://schemas.microsoft.com/office/drawing/2014/main" xmlns="" id="{A058619E-E8E6-459B-BA0F-DC638537F7C4}"/>
              </a:ext>
            </a:extLst>
          </p:cNvPr>
          <p:cNvGrpSpPr/>
          <p:nvPr/>
        </p:nvGrpSpPr>
        <p:grpSpPr>
          <a:xfrm>
            <a:off x="2583916" y="2290160"/>
            <a:ext cx="1842050" cy="1842050"/>
            <a:chOff x="4632531" y="3441650"/>
            <a:chExt cx="2922866" cy="2922866"/>
          </a:xfrm>
        </p:grpSpPr>
        <p:sp>
          <p:nvSpPr>
            <p:cNvPr id="18" name="Oval 10">
              <a:extLst>
                <a:ext uri="{FF2B5EF4-FFF2-40B4-BE49-F238E27FC236}">
                  <a16:creationId xmlns:a16="http://schemas.microsoft.com/office/drawing/2014/main" xmlns="" id="{E0447B7F-E780-4239-A201-0CBE57B35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xmlns="" id="{F7ED927F-13CB-4549-BA84-4377A91F61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F2F3D8CE-443B-4171-B073-6F0667BA3334}"/>
              </a:ext>
            </a:extLst>
          </p:cNvPr>
          <p:cNvSpPr/>
          <p:nvPr/>
        </p:nvSpPr>
        <p:spPr>
          <a:xfrm>
            <a:off x="2786276" y="2952686"/>
            <a:ext cx="1602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调色板图像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C0025C7-079A-412F-B6D7-8DC76EC27771}"/>
              </a:ext>
            </a:extLst>
          </p:cNvPr>
          <p:cNvSpPr/>
          <p:nvPr/>
        </p:nvSpPr>
        <p:spPr>
          <a:xfrm>
            <a:off x="4647987" y="2687965"/>
            <a:ext cx="3562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sym typeface="+mn-ea"/>
              </a:rPr>
              <a:t>分析调色板有无异变换域的隐藏方法</a:t>
            </a:r>
          </a:p>
        </p:txBody>
      </p:sp>
    </p:spTree>
    <p:extLst>
      <p:ext uri="{BB962C8B-B14F-4D97-AF65-F5344CB8AC3E}">
        <p14:creationId xmlns:p14="http://schemas.microsoft.com/office/powerpoint/2010/main" val="10562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163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874124" cy="840284"/>
            <a:chOff x="3135993" y="1051060"/>
            <a:chExt cx="3874124" cy="840284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6" y="1280937"/>
              <a:ext cx="3170691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3972879" y="1333399"/>
              <a:ext cx="27895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发现隐藏信息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(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3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)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reeform 7">
            <a:extLst>
              <a:ext uri="{FF2B5EF4-FFF2-40B4-BE49-F238E27FC236}">
                <a16:creationId xmlns:a16="http://schemas.microsoft.com/office/drawing/2014/main" xmlns="" id="{08E36998-BD76-42DC-A667-39C95FE11299}"/>
              </a:ext>
            </a:extLst>
          </p:cNvPr>
          <p:cNvSpPr/>
          <p:nvPr/>
        </p:nvSpPr>
        <p:spPr bwMode="auto">
          <a:xfrm>
            <a:off x="5335768" y="3122510"/>
            <a:ext cx="1253908" cy="518966"/>
          </a:xfrm>
          <a:custGeom>
            <a:avLst/>
            <a:gdLst>
              <a:gd name="T0" fmla="*/ 1716 w 1716"/>
              <a:gd name="T1" fmla="*/ 236 h 473"/>
              <a:gd name="T2" fmla="*/ 1307 w 1716"/>
              <a:gd name="T3" fmla="*/ 0 h 473"/>
              <a:gd name="T4" fmla="*/ 1307 w 1716"/>
              <a:gd name="T5" fmla="*/ 75 h 473"/>
              <a:gd name="T6" fmla="*/ 0 w 1716"/>
              <a:gd name="T7" fmla="*/ 75 h 473"/>
              <a:gd name="T8" fmla="*/ 0 w 1716"/>
              <a:gd name="T9" fmla="*/ 398 h 473"/>
              <a:gd name="T10" fmla="*/ 1307 w 1716"/>
              <a:gd name="T11" fmla="*/ 398 h 473"/>
              <a:gd name="T12" fmla="*/ 1307 w 1716"/>
              <a:gd name="T13" fmla="*/ 473 h 473"/>
              <a:gd name="T14" fmla="*/ 1716 w 1716"/>
              <a:gd name="T15" fmla="*/ 236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6" h="473">
                <a:moveTo>
                  <a:pt x="1716" y="236"/>
                </a:moveTo>
                <a:lnTo>
                  <a:pt x="1307" y="0"/>
                </a:lnTo>
                <a:lnTo>
                  <a:pt x="1307" y="75"/>
                </a:lnTo>
                <a:lnTo>
                  <a:pt x="0" y="75"/>
                </a:lnTo>
                <a:lnTo>
                  <a:pt x="0" y="398"/>
                </a:lnTo>
                <a:lnTo>
                  <a:pt x="1307" y="398"/>
                </a:lnTo>
                <a:lnTo>
                  <a:pt x="1307" y="473"/>
                </a:lnTo>
                <a:lnTo>
                  <a:pt x="1716" y="236"/>
                </a:lnTo>
                <a:close/>
              </a:path>
            </a:pathLst>
          </a:custGeom>
          <a:solidFill>
            <a:srgbClr val="0F73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xmlns="" id="{337B4970-282B-4EFB-AF58-754F2AACB3BF}"/>
              </a:ext>
            </a:extLst>
          </p:cNvPr>
          <p:cNvSpPr/>
          <p:nvPr/>
        </p:nvSpPr>
        <p:spPr bwMode="auto">
          <a:xfrm>
            <a:off x="3421766" y="3154994"/>
            <a:ext cx="1205543" cy="518966"/>
          </a:xfrm>
          <a:custGeom>
            <a:avLst/>
            <a:gdLst>
              <a:gd name="T0" fmla="*/ 0 w 1715"/>
              <a:gd name="T1" fmla="*/ 236 h 473"/>
              <a:gd name="T2" fmla="*/ 409 w 1715"/>
              <a:gd name="T3" fmla="*/ 0 h 473"/>
              <a:gd name="T4" fmla="*/ 409 w 1715"/>
              <a:gd name="T5" fmla="*/ 75 h 473"/>
              <a:gd name="T6" fmla="*/ 1715 w 1715"/>
              <a:gd name="T7" fmla="*/ 75 h 473"/>
              <a:gd name="T8" fmla="*/ 1715 w 1715"/>
              <a:gd name="T9" fmla="*/ 398 h 473"/>
              <a:gd name="T10" fmla="*/ 409 w 1715"/>
              <a:gd name="T11" fmla="*/ 398 h 473"/>
              <a:gd name="T12" fmla="*/ 409 w 1715"/>
              <a:gd name="T13" fmla="*/ 473 h 473"/>
              <a:gd name="T14" fmla="*/ 0 w 1715"/>
              <a:gd name="T15" fmla="*/ 236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5" h="473">
                <a:moveTo>
                  <a:pt x="0" y="236"/>
                </a:moveTo>
                <a:lnTo>
                  <a:pt x="409" y="0"/>
                </a:lnTo>
                <a:lnTo>
                  <a:pt x="409" y="75"/>
                </a:lnTo>
                <a:lnTo>
                  <a:pt x="1715" y="75"/>
                </a:lnTo>
                <a:lnTo>
                  <a:pt x="1715" y="398"/>
                </a:lnTo>
                <a:lnTo>
                  <a:pt x="409" y="398"/>
                </a:lnTo>
                <a:lnTo>
                  <a:pt x="409" y="473"/>
                </a:lnTo>
                <a:lnTo>
                  <a:pt x="0" y="236"/>
                </a:lnTo>
                <a:close/>
              </a:path>
            </a:pathLst>
          </a:custGeom>
          <a:solidFill>
            <a:srgbClr val="0F73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xmlns="" id="{A058619E-E8E6-459B-BA0F-DC638537F7C4}"/>
              </a:ext>
            </a:extLst>
          </p:cNvPr>
          <p:cNvGrpSpPr/>
          <p:nvPr/>
        </p:nvGrpSpPr>
        <p:grpSpPr>
          <a:xfrm>
            <a:off x="4130225" y="2450194"/>
            <a:ext cx="1842050" cy="1842050"/>
            <a:chOff x="4632531" y="3441650"/>
            <a:chExt cx="2922866" cy="2922866"/>
          </a:xfrm>
        </p:grpSpPr>
        <p:sp>
          <p:nvSpPr>
            <p:cNvPr id="18" name="Oval 10">
              <a:extLst>
                <a:ext uri="{FF2B5EF4-FFF2-40B4-BE49-F238E27FC236}">
                  <a16:creationId xmlns:a16="http://schemas.microsoft.com/office/drawing/2014/main" xmlns="" id="{E0447B7F-E780-4239-A201-0CBE57B35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xmlns="" id="{F7ED927F-13CB-4549-BA84-4377A91F61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F2F3D8CE-443B-4171-B073-6F0667BA3334}"/>
              </a:ext>
            </a:extLst>
          </p:cNvPr>
          <p:cNvSpPr/>
          <p:nvPr/>
        </p:nvSpPr>
        <p:spPr>
          <a:xfrm>
            <a:off x="4313645" y="3200735"/>
            <a:ext cx="1602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变换域技术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C0025C7-079A-412F-B6D7-8DC76EC27771}"/>
              </a:ext>
            </a:extLst>
          </p:cNvPr>
          <p:cNvSpPr/>
          <p:nvPr/>
        </p:nvSpPr>
        <p:spPr>
          <a:xfrm>
            <a:off x="6589676" y="2998978"/>
            <a:ext cx="3562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+mn-ea"/>
                <a:sym typeface="+mn-ea"/>
              </a:rPr>
              <a:t>针对</a:t>
            </a:r>
            <a:r>
              <a:rPr lang="zh-CN" altLang="en-US" sz="2400" dirty="0">
                <a:latin typeface="+mn-ea"/>
                <a:sym typeface="+mn-ea"/>
              </a:rPr>
              <a:t>具体隐藏算法，寻找特定算法所产生的</a:t>
            </a:r>
            <a:r>
              <a:rPr lang="zh-CN" altLang="en-US" sz="2400" dirty="0" smtClean="0">
                <a:latin typeface="+mn-ea"/>
                <a:sym typeface="+mn-ea"/>
              </a:rPr>
              <a:t>特征</a:t>
            </a:r>
            <a:endParaRPr lang="zh-CN" altLang="en-US" sz="2400" dirty="0">
              <a:latin typeface="+mn-ea"/>
              <a:sym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0AE799CB-F6D0-4650-B727-4B313098B3D9}"/>
              </a:ext>
            </a:extLst>
          </p:cNvPr>
          <p:cNvSpPr/>
          <p:nvPr/>
        </p:nvSpPr>
        <p:spPr>
          <a:xfrm>
            <a:off x="2284693" y="3179811"/>
            <a:ext cx="12055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sym typeface="+mn-ea"/>
              </a:rPr>
              <a:t>较困难</a:t>
            </a:r>
          </a:p>
        </p:txBody>
      </p:sp>
    </p:spTree>
    <p:extLst>
      <p:ext uri="{BB962C8B-B14F-4D97-AF65-F5344CB8AC3E}">
        <p14:creationId xmlns:p14="http://schemas.microsoft.com/office/powerpoint/2010/main" val="12795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163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874124" cy="840284"/>
            <a:chOff x="3135993" y="1051060"/>
            <a:chExt cx="3874124" cy="840284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6" y="1280937"/>
              <a:ext cx="3170691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3972879" y="1333399"/>
              <a:ext cx="27895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发现隐藏信息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(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4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)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3">
            <a:extLst>
              <a:ext uri="{FF2B5EF4-FFF2-40B4-BE49-F238E27FC236}">
                <a16:creationId xmlns:a16="http://schemas.microsoft.com/office/drawing/2014/main" xmlns="" id="{A058619E-E8E6-459B-BA0F-DC638537F7C4}"/>
              </a:ext>
            </a:extLst>
          </p:cNvPr>
          <p:cNvGrpSpPr/>
          <p:nvPr/>
        </p:nvGrpSpPr>
        <p:grpSpPr>
          <a:xfrm>
            <a:off x="2934747" y="2526059"/>
            <a:ext cx="1842050" cy="1842050"/>
            <a:chOff x="4632531" y="3441650"/>
            <a:chExt cx="2922866" cy="2922866"/>
          </a:xfrm>
        </p:grpSpPr>
        <p:sp>
          <p:nvSpPr>
            <p:cNvPr id="18" name="Oval 10">
              <a:extLst>
                <a:ext uri="{FF2B5EF4-FFF2-40B4-BE49-F238E27FC236}">
                  <a16:creationId xmlns:a16="http://schemas.microsoft.com/office/drawing/2014/main" xmlns="" id="{E0447B7F-E780-4239-A201-0CBE57B35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xmlns="" id="{F7ED927F-13CB-4549-BA84-4377A91F61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F2F3D8CE-443B-4171-B073-6F0667BA3334}"/>
              </a:ext>
            </a:extLst>
          </p:cNvPr>
          <p:cNvSpPr/>
          <p:nvPr/>
        </p:nvSpPr>
        <p:spPr>
          <a:xfrm>
            <a:off x="3118167" y="3276600"/>
            <a:ext cx="1602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文件格式法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D5D866AF-0EF7-436F-BEC8-EEA9FCC9812D}"/>
              </a:ext>
            </a:extLst>
          </p:cNvPr>
          <p:cNvSpPr/>
          <p:nvPr/>
        </p:nvSpPr>
        <p:spPr>
          <a:xfrm>
            <a:off x="4885782" y="3061156"/>
            <a:ext cx="3766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+mn-ea"/>
                <a:sym typeface="+mn-ea"/>
              </a:rPr>
              <a:t>分析</a:t>
            </a:r>
            <a:r>
              <a:rPr lang="zh-CN" altLang="en-US" sz="2400" dirty="0">
                <a:latin typeface="+mn-ea"/>
                <a:sym typeface="+mn-ea"/>
              </a:rPr>
              <a:t>文件大小与数据大小是否一致</a:t>
            </a:r>
          </a:p>
        </p:txBody>
      </p:sp>
    </p:spTree>
    <p:extLst>
      <p:ext uri="{BB962C8B-B14F-4D97-AF65-F5344CB8AC3E}">
        <p14:creationId xmlns:p14="http://schemas.microsoft.com/office/powerpoint/2010/main" val="17966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296</Words>
  <Application>Microsoft Office PowerPoint</Application>
  <PresentationFormat>宽屏</PresentationFormat>
  <Paragraphs>55</Paragraphs>
  <Slides>9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</vt:lpstr>
      <vt:lpstr>黑体</vt:lpstr>
      <vt:lpstr>思源黑体 CN Heavy</vt:lpstr>
      <vt:lpstr>思源黑体 CN Normal</vt:lpstr>
      <vt:lpstr>微软雅黑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帐户</cp:lastModifiedBy>
  <cp:revision>222</cp:revision>
  <dcterms:created xsi:type="dcterms:W3CDTF">2019-09-27T01:23:40Z</dcterms:created>
  <dcterms:modified xsi:type="dcterms:W3CDTF">2021-06-29T11:03:38Z</dcterms:modified>
</cp:coreProperties>
</file>